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828"/>
    <a:srgbClr val="07101B"/>
    <a:srgbClr val="0D1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96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6D17-2FA3-47E8-B414-092C9F97F067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35C-B656-4513-91B3-D68B1A0C0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6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6D17-2FA3-47E8-B414-092C9F97F067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35C-B656-4513-91B3-D68B1A0C0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0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6D17-2FA3-47E8-B414-092C9F97F067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35C-B656-4513-91B3-D68B1A0C0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1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6D17-2FA3-47E8-B414-092C9F97F067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35C-B656-4513-91B3-D68B1A0C0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6D17-2FA3-47E8-B414-092C9F97F067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35C-B656-4513-91B3-D68B1A0C0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8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6D17-2FA3-47E8-B414-092C9F97F067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35C-B656-4513-91B3-D68B1A0C0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6D17-2FA3-47E8-B414-092C9F97F067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35C-B656-4513-91B3-D68B1A0C0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6D17-2FA3-47E8-B414-092C9F97F067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35C-B656-4513-91B3-D68B1A0C0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6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6D17-2FA3-47E8-B414-092C9F97F067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35C-B656-4513-91B3-D68B1A0C0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5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6D17-2FA3-47E8-B414-092C9F97F067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35C-B656-4513-91B3-D68B1A0C0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5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6D17-2FA3-47E8-B414-092C9F97F067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35C-B656-4513-91B3-D68B1A0C0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0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26D17-2FA3-47E8-B414-092C9F97F067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2C35C-B656-4513-91B3-D68B1A0C0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3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roadway" panose="04040905080B02020502" pitchFamily="82" charset="0"/>
              </a:rPr>
              <a:t>SHINE AS LIGHTS</a:t>
            </a:r>
            <a:endParaRPr lang="en-US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763000" cy="3714750"/>
          </a:xfrm>
        </p:spPr>
        <p:txBody>
          <a:bodyPr>
            <a:normAutofit fontScale="92500" lnSpcReduction="10000"/>
          </a:bodyPr>
          <a:lstStyle/>
          <a:p>
            <a:r>
              <a:rPr lang="en-US" sz="3900" dirty="0" smtClean="0">
                <a:solidFill>
                  <a:schemeClr val="bg1"/>
                </a:solidFill>
              </a:rPr>
              <a:t>Text: Phil. 2:14-15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3600" dirty="0" smtClean="0">
                <a:solidFill>
                  <a:schemeClr val="bg1"/>
                </a:solidFill>
              </a:rPr>
              <a:t>“</a:t>
            </a:r>
            <a:r>
              <a:rPr lang="en-US" sz="3600" i="1" dirty="0" smtClean="0">
                <a:solidFill>
                  <a:schemeClr val="bg1"/>
                </a:solidFill>
              </a:rPr>
              <a:t>Do all things without grumbling or </a:t>
            </a:r>
          </a:p>
          <a:p>
            <a:pPr marL="0" indent="0">
              <a:buNone/>
            </a:pPr>
            <a:r>
              <a:rPr lang="en-US" sz="3600" i="1" dirty="0">
                <a:solidFill>
                  <a:schemeClr val="bg1"/>
                </a:solidFill>
              </a:rPr>
              <a:t>	</a:t>
            </a:r>
            <a:r>
              <a:rPr lang="en-US" sz="3600" i="1" dirty="0" smtClean="0">
                <a:solidFill>
                  <a:schemeClr val="bg1"/>
                </a:solidFill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</a:rPr>
              <a:t>questioning, that you may be blameless and 	 innocent, children of God </a:t>
            </a:r>
            <a:r>
              <a:rPr lang="en-US" sz="3600" i="1" dirty="0" smtClean="0">
                <a:solidFill>
                  <a:schemeClr val="bg1"/>
                </a:solidFill>
              </a:rPr>
              <a:t>without blemish in 	 the midst of a </a:t>
            </a:r>
            <a:r>
              <a:rPr lang="en-US" sz="3600" i="1" dirty="0" smtClean="0">
                <a:solidFill>
                  <a:schemeClr val="bg1"/>
                </a:solidFill>
              </a:rPr>
              <a:t>crooked and twisted 	 	 	 generation, among whom you </a:t>
            </a:r>
            <a:r>
              <a:rPr lang="en-US" sz="3600" b="1" i="1" u="sng" dirty="0" smtClean="0">
                <a:solidFill>
                  <a:schemeClr val="bg1"/>
                </a:solidFill>
              </a:rPr>
              <a:t>shine as </a:t>
            </a:r>
            <a:r>
              <a:rPr lang="en-US" sz="3600" b="1" i="1" dirty="0" smtClean="0">
                <a:solidFill>
                  <a:schemeClr val="bg1"/>
                </a:solidFill>
              </a:rPr>
              <a:t>	 	 </a:t>
            </a:r>
            <a:r>
              <a:rPr lang="en-US" sz="3600" b="1" i="1" u="sng" dirty="0" smtClean="0">
                <a:solidFill>
                  <a:schemeClr val="bg1"/>
                </a:solidFill>
              </a:rPr>
              <a:t>lights  in the world.”</a:t>
            </a:r>
            <a:endParaRPr lang="en-US" b="1" u="sng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Chris P\AppData\Local\Microsoft\Windows\Temporary Internet Files\Content.IE5\WWCX0AXA\MC9003645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"/>
            <a:ext cx="1295400" cy="96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29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Worldwide Mutant Lights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085850"/>
            <a:ext cx="7450667" cy="3143250"/>
          </a:xfrm>
        </p:spPr>
      </p:pic>
    </p:spTree>
    <p:extLst>
      <p:ext uri="{BB962C8B-B14F-4D97-AF65-F5344CB8AC3E}">
        <p14:creationId xmlns:p14="http://schemas.microsoft.com/office/powerpoint/2010/main" val="209486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Night Lights in the United States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017" y="1200151"/>
            <a:ext cx="6789966" cy="3394472"/>
          </a:xfrm>
        </p:spPr>
      </p:pic>
    </p:spTree>
    <p:extLst>
      <p:ext uri="{BB962C8B-B14F-4D97-AF65-F5344CB8AC3E}">
        <p14:creationId xmlns:p14="http://schemas.microsoft.com/office/powerpoint/2010/main" val="128490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2190"/>
            <a:ext cx="1524000" cy="436126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God’s Lights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1000" contrast="-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92906"/>
            <a:ext cx="5029200" cy="4343400"/>
          </a:xfrm>
        </p:spPr>
      </p:pic>
      <p:sp>
        <p:nvSpPr>
          <p:cNvPr id="3" name="5-Point Star 2"/>
          <p:cNvSpPr/>
          <p:nvPr/>
        </p:nvSpPr>
        <p:spPr>
          <a:xfrm>
            <a:off x="2302933" y="714375"/>
            <a:ext cx="228600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5829300" y="2085975"/>
            <a:ext cx="228600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598333" y="3800475"/>
            <a:ext cx="228600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837267" y="1171575"/>
            <a:ext cx="228600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2417234" y="1571625"/>
            <a:ext cx="220133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6477000" y="457200"/>
            <a:ext cx="228600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6362700" y="392906"/>
            <a:ext cx="228600" cy="15001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 flipH="1">
            <a:off x="6591300" y="3971925"/>
            <a:ext cx="266700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4495800" y="3952875"/>
            <a:ext cx="228600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4720167" y="4257675"/>
            <a:ext cx="228600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937933" y="708025"/>
            <a:ext cx="228600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937933" y="4514850"/>
            <a:ext cx="228601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352801" y="3749675"/>
            <a:ext cx="245533" cy="152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 flipH="1">
            <a:off x="6096000" y="382191"/>
            <a:ext cx="228600" cy="15001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475567" y="1657350"/>
            <a:ext cx="237067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4076700" y="3314700"/>
            <a:ext cx="228600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3611033" y="1254125"/>
            <a:ext cx="249767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 flipH="1">
            <a:off x="4948766" y="4076700"/>
            <a:ext cx="262464" cy="18097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2065868" y="2543175"/>
            <a:ext cx="283633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3107267" y="3343275"/>
            <a:ext cx="262467" cy="14287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 flipH="1">
            <a:off x="4950236" y="1914525"/>
            <a:ext cx="262464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5625721" y="542925"/>
            <a:ext cx="228600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1836698" y="2171700"/>
            <a:ext cx="228600" cy="17145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4926490" y="1171575"/>
            <a:ext cx="203198" cy="18014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  <a:latin typeface="Broadway" panose="04040905080B02020502" pitchFamily="82" charset="0"/>
              </a:rPr>
              <a:t>SHINE AS 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1475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Broadway" panose="04040905080B02020502" pitchFamily="82" charset="0"/>
              </a:rPr>
              <a:t>OF TRUTH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We should be living the righteousness that this crooked world needs.- vs. 15</a:t>
            </a:r>
            <a:endParaRPr lang="en-US" sz="32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US" sz="4400" dirty="0" smtClean="0">
                <a:solidFill>
                  <a:schemeClr val="bg1"/>
                </a:solidFill>
                <a:latin typeface="Broadway" panose="04040905080B02020502" pitchFamily="82" charset="0"/>
              </a:rPr>
              <a:t>OF LIFE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We are holding fast to the only hope of real life there is.- vs. 16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Broadway" panose="04040905080B02020502" pitchFamily="82" charset="0"/>
              </a:rPr>
              <a:t>OF JOY</a:t>
            </a:r>
            <a:r>
              <a:rPr lang="en-US" sz="3000" dirty="0" smtClean="0">
                <a:solidFill>
                  <a:schemeClr val="bg1"/>
                </a:solidFill>
                <a:latin typeface="Broadway" panose="04040905080B02020502" pitchFamily="82" charset="0"/>
              </a:rPr>
              <a:t>-</a:t>
            </a:r>
            <a:r>
              <a:rPr lang="en-US" sz="3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vs. 17-18 and Phil. 3:1</a:t>
            </a:r>
            <a:endParaRPr lang="en-US" sz="4400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  <p:pic>
        <p:nvPicPr>
          <p:cNvPr id="4" name="Picture 2" descr="C:\Users\Chris P\AppData\Local\Microsoft\Windows\Temporary Internet Files\Content.IE5\WWCX0AXA\MC9003645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"/>
            <a:ext cx="1295400" cy="96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40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67</Words>
  <Application>Microsoft Office PowerPoint</Application>
  <PresentationFormat>On-screen Show (16:9)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SHINE AS LIGHTS</vt:lpstr>
      <vt:lpstr>Worldwide Mutant Lights</vt:lpstr>
      <vt:lpstr>Night Lights in the United States</vt:lpstr>
      <vt:lpstr>God’s Lights</vt:lpstr>
      <vt:lpstr>SHINE AS LIGHTS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</dc:creator>
  <cp:lastModifiedBy>Chris P</cp:lastModifiedBy>
  <cp:revision>15</cp:revision>
  <dcterms:created xsi:type="dcterms:W3CDTF">2014-10-19T13:56:29Z</dcterms:created>
  <dcterms:modified xsi:type="dcterms:W3CDTF">2014-10-24T16:43:01Z</dcterms:modified>
</cp:coreProperties>
</file>