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6" y="-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9B04-49A4-4865-9A2D-20BD3AB8C1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578F-BA31-4DBA-BEE0-8FFE310EC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9B04-49A4-4865-9A2D-20BD3AB8C1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578F-BA31-4DBA-BEE0-8FFE310EC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9B04-49A4-4865-9A2D-20BD3AB8C1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578F-BA31-4DBA-BEE0-8FFE310EC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9B04-49A4-4865-9A2D-20BD3AB8C1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578F-BA31-4DBA-BEE0-8FFE310EC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9B04-49A4-4865-9A2D-20BD3AB8C1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578F-BA31-4DBA-BEE0-8FFE310EC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9B04-49A4-4865-9A2D-20BD3AB8C1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578F-BA31-4DBA-BEE0-8FFE310EC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9B04-49A4-4865-9A2D-20BD3AB8C1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578F-BA31-4DBA-BEE0-8FFE310EC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9B04-49A4-4865-9A2D-20BD3AB8C1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578F-BA31-4DBA-BEE0-8FFE310EC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9B04-49A4-4865-9A2D-20BD3AB8C1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578F-BA31-4DBA-BEE0-8FFE310EC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9B04-49A4-4865-9A2D-20BD3AB8C1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578F-BA31-4DBA-BEE0-8FFE310EC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9B04-49A4-4865-9A2D-20BD3AB8C1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578F-BA31-4DBA-BEE0-8FFE310EC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39B04-49A4-4865-9A2D-20BD3AB8C1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B578F-BA31-4DBA-BEE0-8FFE310EC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b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267200" cy="24003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205978"/>
            <a:ext cx="4495800" cy="133707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rush Script MT" pitchFamily="66" charset="0"/>
              </a:rPr>
              <a:t>Oh, How I love thy</a:t>
            </a:r>
            <a:r>
              <a:rPr lang="en-US" dirty="0" smtClean="0">
                <a:latin typeface="Harlow Solid Italic" pitchFamily="82" charset="0"/>
              </a:rPr>
              <a:t/>
            </a:r>
            <a:br>
              <a:rPr lang="en-US" dirty="0" smtClean="0">
                <a:latin typeface="Harlow Solid Italic" pitchFamily="82" charset="0"/>
              </a:rPr>
            </a:br>
            <a:r>
              <a:rPr lang="en-US" dirty="0" smtClean="0">
                <a:latin typeface="Copperplate Gothic Bold" pitchFamily="34" charset="0"/>
              </a:rPr>
              <a:t>LAW</a:t>
            </a:r>
            <a:endParaRPr lang="en-US" dirty="0">
              <a:latin typeface="Harlow Solid Italic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495551"/>
            <a:ext cx="8382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Text: Psalm 119:9-16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Many people have given much for the Gospel</a:t>
            </a:r>
          </a:p>
          <a:p>
            <a:pPr lvl="1">
              <a:buFont typeface="Arial" pitchFamily="34" charset="0"/>
              <a:buChar char="•"/>
            </a:pPr>
            <a:r>
              <a:rPr lang="en-US" sz="3000" b="1" u="sng" dirty="0" smtClean="0"/>
              <a:t>Barnabas</a:t>
            </a:r>
            <a:r>
              <a:rPr lang="en-US" sz="3000" dirty="0" smtClean="0"/>
              <a:t>- Acts 4:36-37</a:t>
            </a:r>
          </a:p>
          <a:p>
            <a:pPr lvl="1">
              <a:buFont typeface="Arial" pitchFamily="34" charset="0"/>
              <a:buChar char="•"/>
            </a:pPr>
            <a:r>
              <a:rPr lang="en-US" sz="3000" b="1" u="sng" dirty="0" smtClean="0"/>
              <a:t>Paul-</a:t>
            </a:r>
            <a:r>
              <a:rPr lang="en-US" sz="3000" dirty="0" smtClean="0"/>
              <a:t> Phil. </a:t>
            </a:r>
            <a:r>
              <a:rPr lang="en-US" sz="3000" dirty="0" smtClean="0"/>
              <a:t>3:8-9</a:t>
            </a:r>
          </a:p>
          <a:p>
            <a:pPr lvl="1">
              <a:buFont typeface="Arial" pitchFamily="34" charset="0"/>
              <a:buChar char="•"/>
            </a:pPr>
            <a:r>
              <a:rPr lang="en-US" sz="3000" b="1" u="sng" dirty="0" smtClean="0"/>
              <a:t>Jesus</a:t>
            </a:r>
            <a:endParaRPr lang="en-US" sz="3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b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267200" cy="24003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205978"/>
            <a:ext cx="4114800" cy="127992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rush Script MT" pitchFamily="66" charset="0"/>
              </a:rPr>
              <a:t>Oh, How I love thy</a:t>
            </a:r>
            <a:r>
              <a:rPr lang="en-US" dirty="0" smtClean="0">
                <a:latin typeface="Harlow Solid Italic" pitchFamily="82" charset="0"/>
              </a:rPr>
              <a:t/>
            </a:r>
            <a:br>
              <a:rPr lang="en-US" dirty="0" smtClean="0">
                <a:latin typeface="Harlow Solid Italic" pitchFamily="82" charset="0"/>
              </a:rPr>
            </a:br>
            <a:r>
              <a:rPr lang="en-US" dirty="0" smtClean="0">
                <a:latin typeface="Copperplate Gothic Bold" pitchFamily="34" charset="0"/>
              </a:rPr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/>
              <a:t>Concerning the Gospel, I will………</a:t>
            </a:r>
          </a:p>
          <a:p>
            <a:pPr algn="ctr">
              <a:buNone/>
            </a:pPr>
            <a:r>
              <a:rPr lang="en-US" sz="4100" b="1" dirty="0" smtClean="0"/>
              <a:t>USE IT TO CLEANSE MY WAYS</a:t>
            </a:r>
          </a:p>
          <a:p>
            <a:r>
              <a:rPr lang="en-US" b="1" u="sng" dirty="0" smtClean="0"/>
              <a:t>My thoughts-</a:t>
            </a:r>
            <a:r>
              <a:rPr lang="en-US" dirty="0" smtClean="0"/>
              <a:t> Phil. 4:7-9</a:t>
            </a:r>
          </a:p>
          <a:p>
            <a:r>
              <a:rPr lang="en-US" b="1" u="sng" dirty="0" smtClean="0"/>
              <a:t>My mouth-</a:t>
            </a:r>
            <a:r>
              <a:rPr lang="en-US" dirty="0" smtClean="0"/>
              <a:t> James 1:26</a:t>
            </a:r>
          </a:p>
          <a:p>
            <a:r>
              <a:rPr lang="en-US" b="1" u="sng" dirty="0" smtClean="0"/>
              <a:t>My behaviors-</a:t>
            </a:r>
            <a:r>
              <a:rPr lang="en-US" dirty="0" smtClean="0"/>
              <a:t> Ps. 119:9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b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267200" cy="24003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05979"/>
            <a:ext cx="4038600" cy="85725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Brush Script MT" pitchFamily="66" charset="0"/>
              </a:rPr>
              <a:t>Oh, How I love thy</a:t>
            </a:r>
            <a:r>
              <a:rPr lang="en-US" dirty="0" smtClean="0">
                <a:latin typeface="Harlow Solid Italic" pitchFamily="82" charset="0"/>
              </a:rPr>
              <a:t/>
            </a:r>
            <a:br>
              <a:rPr lang="en-US" dirty="0" smtClean="0">
                <a:latin typeface="Harlow Solid Italic" pitchFamily="82" charset="0"/>
              </a:rPr>
            </a:br>
            <a:r>
              <a:rPr lang="en-US" dirty="0" smtClean="0">
                <a:latin typeface="Copperplate Gothic Bold" pitchFamily="34" charset="0"/>
              </a:rPr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28900"/>
            <a:ext cx="8610600" cy="2152649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Concerning the Gospel, I will………</a:t>
            </a:r>
          </a:p>
          <a:p>
            <a:pPr algn="ctr">
              <a:buNone/>
            </a:pPr>
            <a:r>
              <a:rPr lang="en-US" sz="3500" b="1" dirty="0" smtClean="0"/>
              <a:t>USE IT TO ENRICH MY RELATIONSHIP WITH GOD</a:t>
            </a:r>
          </a:p>
          <a:p>
            <a:r>
              <a:rPr lang="en-US" dirty="0" smtClean="0"/>
              <a:t>Psalm 119:10</a:t>
            </a:r>
          </a:p>
          <a:p>
            <a:r>
              <a:rPr lang="en-US" dirty="0" smtClean="0"/>
              <a:t>Hebrews 11:6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b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267200" cy="24003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05979"/>
            <a:ext cx="4038600" cy="85725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Brush Script MT" pitchFamily="66" charset="0"/>
              </a:rPr>
              <a:t>Oh, How I love thy</a:t>
            </a:r>
            <a:r>
              <a:rPr lang="en-US" dirty="0" smtClean="0">
                <a:latin typeface="Harlow Solid Italic" pitchFamily="82" charset="0"/>
              </a:rPr>
              <a:t/>
            </a:r>
            <a:br>
              <a:rPr lang="en-US" dirty="0" smtClean="0">
                <a:latin typeface="Harlow Solid Italic" pitchFamily="82" charset="0"/>
              </a:rPr>
            </a:br>
            <a:r>
              <a:rPr lang="en-US" dirty="0" smtClean="0">
                <a:latin typeface="Copperplate Gothic Bold" pitchFamily="34" charset="0"/>
              </a:rPr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95550"/>
            <a:ext cx="8382000" cy="2438400"/>
          </a:xfrm>
        </p:spPr>
        <p:txBody>
          <a:bodyPr>
            <a:normAutofit fontScale="77500" lnSpcReduction="20000"/>
          </a:bodyPr>
          <a:lstStyle/>
          <a:p>
            <a:r>
              <a:rPr lang="en-US" sz="3900" i="1" dirty="0" smtClean="0"/>
              <a:t>Concerning the Gospel, I will</a:t>
            </a:r>
            <a:r>
              <a:rPr lang="en-US" sz="3900" i="1" dirty="0" smtClean="0"/>
              <a:t>………</a:t>
            </a:r>
          </a:p>
          <a:p>
            <a:pPr algn="ctr">
              <a:buNone/>
            </a:pPr>
            <a:r>
              <a:rPr lang="en-US" sz="4100" b="1" dirty="0" smtClean="0"/>
              <a:t>PROCLAIM IT TO THE WORLD</a:t>
            </a:r>
          </a:p>
          <a:p>
            <a:r>
              <a:rPr lang="en-US" sz="3900" dirty="0" smtClean="0"/>
              <a:t>Matt. 28:19-20</a:t>
            </a:r>
          </a:p>
          <a:p>
            <a:r>
              <a:rPr lang="en-US" sz="3900" dirty="0" smtClean="0"/>
              <a:t>I Cor. 9:16</a:t>
            </a:r>
          </a:p>
          <a:p>
            <a:r>
              <a:rPr lang="en-US" sz="3900" dirty="0" smtClean="0"/>
              <a:t>James 5:20</a:t>
            </a:r>
            <a:endParaRPr lang="en-US" sz="39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267200" cy="2400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205979"/>
            <a:ext cx="3962400" cy="85725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Brush Script MT" pitchFamily="66" charset="0"/>
              </a:rPr>
              <a:t>Oh, How I love thy</a:t>
            </a:r>
            <a:r>
              <a:rPr lang="en-US" dirty="0" smtClean="0">
                <a:latin typeface="Harlow Solid Italic" pitchFamily="82" charset="0"/>
              </a:rPr>
              <a:t/>
            </a:r>
            <a:br>
              <a:rPr lang="en-US" dirty="0" smtClean="0">
                <a:latin typeface="Harlow Solid Italic" pitchFamily="82" charset="0"/>
              </a:rPr>
            </a:br>
            <a:r>
              <a:rPr lang="en-US" dirty="0" smtClean="0">
                <a:latin typeface="Copperplate Gothic Bold" pitchFamily="34" charset="0"/>
              </a:rPr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5550"/>
            <a:ext cx="82296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sz="3500" i="1" dirty="0" smtClean="0"/>
              <a:t>Concerning the Gospel, I will………</a:t>
            </a:r>
          </a:p>
          <a:p>
            <a:pPr algn="ctr">
              <a:buNone/>
            </a:pPr>
            <a:r>
              <a:rPr lang="en-US" sz="3800" b="1" dirty="0" smtClean="0"/>
              <a:t>DESIRE IT MORE THAN MATERIAL GAIN</a:t>
            </a:r>
          </a:p>
          <a:p>
            <a:r>
              <a:rPr lang="en-US" dirty="0" smtClean="0"/>
              <a:t>Psalm 119:14</a:t>
            </a:r>
          </a:p>
          <a:p>
            <a:r>
              <a:rPr lang="en-US" dirty="0" smtClean="0"/>
              <a:t>Worship or </a:t>
            </a:r>
            <a:r>
              <a:rPr lang="en-US" b="1" u="sng" dirty="0" smtClean="0"/>
              <a:t>work</a:t>
            </a:r>
          </a:p>
          <a:p>
            <a:r>
              <a:rPr lang="en-US" dirty="0" smtClean="0"/>
              <a:t>Give or </a:t>
            </a:r>
            <a:r>
              <a:rPr lang="en-US" b="1" u="sng" dirty="0" smtClean="0"/>
              <a:t>horde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267200" cy="2400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205979"/>
            <a:ext cx="4114800" cy="85725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Brush Script MT" pitchFamily="66" charset="0"/>
              </a:rPr>
              <a:t>Oh, How I love thy</a:t>
            </a:r>
            <a:r>
              <a:rPr lang="en-US" dirty="0" smtClean="0">
                <a:latin typeface="Harlow Solid Italic" pitchFamily="82" charset="0"/>
              </a:rPr>
              <a:t/>
            </a:r>
            <a:br>
              <a:rPr lang="en-US" dirty="0" smtClean="0">
                <a:latin typeface="Harlow Solid Italic" pitchFamily="82" charset="0"/>
              </a:rPr>
            </a:br>
            <a:r>
              <a:rPr lang="en-US" dirty="0" smtClean="0">
                <a:latin typeface="Copperplate Gothic Bold" pitchFamily="34" charset="0"/>
              </a:rPr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2209799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Concerning the Gospel, I will</a:t>
            </a:r>
            <a:r>
              <a:rPr lang="en-US" i="1" dirty="0" smtClean="0"/>
              <a:t>………</a:t>
            </a:r>
          </a:p>
          <a:p>
            <a:pPr algn="ctr">
              <a:buNone/>
            </a:pPr>
            <a:r>
              <a:rPr lang="en-US" sz="3500" b="1" dirty="0" smtClean="0"/>
              <a:t>RESPECT IT FOR WHAT IT SAYS</a:t>
            </a:r>
          </a:p>
          <a:p>
            <a:r>
              <a:rPr lang="en-US" dirty="0" smtClean="0"/>
              <a:t>Psalm 119:15</a:t>
            </a:r>
          </a:p>
          <a:p>
            <a:r>
              <a:rPr lang="en-US" dirty="0" smtClean="0"/>
              <a:t>Don’t question God’s divine authority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267200" cy="2400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05979"/>
            <a:ext cx="4038600" cy="85725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Brush Script MT" pitchFamily="66" charset="0"/>
              </a:rPr>
              <a:t>Oh, How I love thy</a:t>
            </a:r>
            <a:r>
              <a:rPr lang="en-US" dirty="0" smtClean="0">
                <a:latin typeface="Harlow Solid Italic" pitchFamily="82" charset="0"/>
              </a:rPr>
              <a:t/>
            </a:r>
            <a:br>
              <a:rPr lang="en-US" dirty="0" smtClean="0">
                <a:latin typeface="Harlow Solid Italic" pitchFamily="82" charset="0"/>
              </a:rPr>
            </a:br>
            <a:r>
              <a:rPr lang="en-US" dirty="0" smtClean="0">
                <a:latin typeface="Copperplate Gothic Bold" pitchFamily="34" charset="0"/>
              </a:rPr>
              <a:t>LAW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628900"/>
            <a:ext cx="8229600" cy="2152649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Concerning the Gospel, I will</a:t>
            </a:r>
            <a:r>
              <a:rPr lang="en-US" i="1" dirty="0" smtClean="0"/>
              <a:t>………</a:t>
            </a:r>
          </a:p>
          <a:p>
            <a:pPr algn="ctr">
              <a:buNone/>
            </a:pPr>
            <a:r>
              <a:rPr lang="en-US" sz="3500" b="1" dirty="0" smtClean="0"/>
              <a:t>MAKE IT MY PASTTIME </a:t>
            </a:r>
          </a:p>
          <a:p>
            <a:r>
              <a:rPr lang="en-US" dirty="0" smtClean="0"/>
              <a:t>Psalm 119:16</a:t>
            </a:r>
          </a:p>
          <a:p>
            <a:r>
              <a:rPr lang="en-US" dirty="0" smtClean="0"/>
              <a:t>Is Sunday and Wednesday study enough?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190</Words>
  <Application>Microsoft Office PowerPoint</Application>
  <PresentationFormat>On-screen Show (16:9)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Oh, How I love thy LAW</vt:lpstr>
      <vt:lpstr>Oh, How I love thy LAW</vt:lpstr>
      <vt:lpstr>Oh, How I love thy LAW</vt:lpstr>
      <vt:lpstr>Oh, How I love thy LAW</vt:lpstr>
      <vt:lpstr>Oh, How I love thy LAW</vt:lpstr>
      <vt:lpstr>Oh, How I love thy LAW</vt:lpstr>
      <vt:lpstr>Oh, How I love thy LAW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CPressnell</dc:creator>
  <cp:lastModifiedBy>CPressnell</cp:lastModifiedBy>
  <cp:revision>12</cp:revision>
  <dcterms:created xsi:type="dcterms:W3CDTF">2014-09-13T12:05:03Z</dcterms:created>
  <dcterms:modified xsi:type="dcterms:W3CDTF">2014-09-14T03:23:26Z</dcterms:modified>
</cp:coreProperties>
</file>