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5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5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9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2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F7E5-0692-4AC6-808A-264BC23B6C2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FCEE-9653-45B6-BF1F-1B27E123F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800600" cy="510479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8648700" cy="857250"/>
          </a:xfrm>
        </p:spPr>
        <p:txBody>
          <a:bodyPr>
            <a:normAutofit/>
          </a:bodyPr>
          <a:lstStyle/>
          <a:p>
            <a:r>
              <a:rPr lang="en-US" b="1" dirty="0" smtClean="0"/>
              <a:t>My Cup Overflows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123950"/>
            <a:ext cx="4343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Text: Eph.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Psalm 23:5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Psalmist says that my cup overflows.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Do you ever feel overly blessed to be a Christian?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 are “over-receivers”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41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53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b="1" dirty="0" smtClean="0"/>
              <a:t>My Cup Overflows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0" y="895350"/>
            <a:ext cx="4800600" cy="4248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of what has been received:</a:t>
            </a:r>
          </a:p>
          <a:p>
            <a:pPr lvl="1"/>
            <a:r>
              <a:rPr lang="en-US" dirty="0" smtClean="0"/>
              <a:t>Gentiles and Jews are given the mystery of Christ.</a:t>
            </a:r>
          </a:p>
          <a:p>
            <a:pPr lvl="1"/>
            <a:r>
              <a:rPr lang="en-US" dirty="0" smtClean="0"/>
              <a:t>Paul received apostleship</a:t>
            </a:r>
          </a:p>
          <a:p>
            <a:pPr lvl="1"/>
            <a:r>
              <a:rPr lang="en-US" dirty="0" smtClean="0"/>
              <a:t>We all have access to Jesus</a:t>
            </a:r>
          </a:p>
          <a:p>
            <a:pPr lvl="1"/>
            <a:r>
              <a:rPr lang="en-US" dirty="0" smtClean="0"/>
              <a:t>We are the beneficiaries of incalculable love</a:t>
            </a:r>
          </a:p>
          <a:p>
            <a:pPr lvl="1"/>
            <a:r>
              <a:rPr lang="en-US" dirty="0" smtClean="0"/>
              <a:t>We have been empowered beyond imagination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47879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Cup Overflows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19600" y="1200150"/>
            <a:ext cx="4572000" cy="3809999"/>
          </a:xfrm>
        </p:spPr>
        <p:txBody>
          <a:bodyPr/>
          <a:lstStyle/>
          <a:p>
            <a:r>
              <a:rPr lang="en-US" dirty="0" smtClean="0"/>
              <a:t>Analysis of the text</a:t>
            </a:r>
          </a:p>
          <a:p>
            <a:pPr lvl="1"/>
            <a:r>
              <a:rPr lang="en-US" sz="3200" b="1" dirty="0" smtClean="0"/>
              <a:t>You can know the truth</a:t>
            </a:r>
          </a:p>
          <a:p>
            <a:pPr lvl="2"/>
            <a:r>
              <a:rPr lang="en-US" sz="3000" dirty="0" smtClean="0"/>
              <a:t>It has been written down</a:t>
            </a:r>
          </a:p>
          <a:p>
            <a:pPr lvl="2"/>
            <a:r>
              <a:rPr lang="en-US" sz="3000" dirty="0" smtClean="0"/>
              <a:t>It can be understood</a:t>
            </a:r>
          </a:p>
          <a:p>
            <a:pPr lvl="2"/>
            <a:r>
              <a:rPr lang="en-US" sz="3000" dirty="0" smtClean="0"/>
              <a:t>It is not confusing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294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82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My Cup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047750"/>
            <a:ext cx="4724400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the text</a:t>
            </a:r>
          </a:p>
          <a:p>
            <a:pPr lvl="1"/>
            <a:r>
              <a:rPr lang="en-US" sz="3000" b="1" dirty="0" smtClean="0"/>
              <a:t>God’s intentions for his people</a:t>
            </a:r>
          </a:p>
          <a:p>
            <a:pPr lvl="2"/>
            <a:r>
              <a:rPr lang="en-US" sz="3000" dirty="0" smtClean="0"/>
              <a:t>To receive his wisdom</a:t>
            </a:r>
          </a:p>
          <a:p>
            <a:pPr lvl="2"/>
            <a:r>
              <a:rPr lang="en-US" sz="3000" dirty="0" smtClean="0"/>
              <a:t>To receive freedom</a:t>
            </a:r>
          </a:p>
          <a:p>
            <a:pPr lvl="2"/>
            <a:r>
              <a:rPr lang="en-US" sz="3000" dirty="0" smtClean="0"/>
              <a:t>To receive access to Him.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431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18304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Cup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200150"/>
            <a:ext cx="4495800" cy="3733799"/>
          </a:xfrm>
        </p:spPr>
        <p:txBody>
          <a:bodyPr/>
          <a:lstStyle/>
          <a:p>
            <a:r>
              <a:rPr lang="en-US" dirty="0" smtClean="0"/>
              <a:t>Analysis of the text</a:t>
            </a:r>
          </a:p>
          <a:p>
            <a:pPr lvl="1"/>
            <a:r>
              <a:rPr lang="en-US" sz="3200" b="1" dirty="0" smtClean="0"/>
              <a:t>How God helps his people</a:t>
            </a:r>
          </a:p>
          <a:p>
            <a:pPr lvl="2"/>
            <a:r>
              <a:rPr lang="en-US" sz="3000" dirty="0" smtClean="0"/>
              <a:t>Strengthens us </a:t>
            </a:r>
          </a:p>
          <a:p>
            <a:pPr lvl="2"/>
            <a:r>
              <a:rPr lang="en-US" sz="3000" dirty="0" smtClean="0"/>
              <a:t>Loves us </a:t>
            </a:r>
          </a:p>
          <a:p>
            <a:pPr lvl="2"/>
            <a:r>
              <a:rPr lang="en-US" sz="3000" dirty="0" smtClean="0"/>
              <a:t>Empowers us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486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144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Cup Overflows</vt:lpstr>
      <vt:lpstr>My Cup Overflows</vt:lpstr>
      <vt:lpstr>My Cup Overflows</vt:lpstr>
      <vt:lpstr>My Cup Overflows</vt:lpstr>
      <vt:lpstr>My Cup Overflows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Cup Overflows</dc:title>
  <dc:creator>Chris P</dc:creator>
  <cp:lastModifiedBy>Chris P</cp:lastModifiedBy>
  <cp:revision>4</cp:revision>
  <dcterms:created xsi:type="dcterms:W3CDTF">2014-09-28T21:13:19Z</dcterms:created>
  <dcterms:modified xsi:type="dcterms:W3CDTF">2014-09-28T21:47:52Z</dcterms:modified>
</cp:coreProperties>
</file>