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55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8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2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1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2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4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2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AEF80-A3D9-4E26-9C2C-0872F14FAD6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43A6-B88A-4FE3-9389-5EBD9491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7672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000" i="1" dirty="0" smtClean="0"/>
              <a:t>Because it shows that we ……………….</a:t>
            </a:r>
          </a:p>
          <a:p>
            <a:pPr marL="0" indent="0" algn="ctr">
              <a:buNone/>
            </a:pPr>
            <a:r>
              <a:rPr lang="en-US" sz="4800" b="1" dirty="0" smtClean="0"/>
              <a:t>REALLY BELIEVE IN FULFILLING THE ROYAL LAW</a:t>
            </a:r>
          </a:p>
          <a:p>
            <a:r>
              <a:rPr lang="en-US" sz="3000" b="1" dirty="0" smtClean="0"/>
              <a:t>James 2:8</a:t>
            </a:r>
          </a:p>
          <a:p>
            <a:r>
              <a:rPr lang="en-US" sz="3000" b="1" dirty="0" smtClean="0"/>
              <a:t>We generally are quick to love ourselves.</a:t>
            </a:r>
          </a:p>
          <a:p>
            <a:r>
              <a:rPr lang="en-US" sz="3000" b="1" dirty="0" smtClean="0"/>
              <a:t>We are also quick to forgive ourselves.</a:t>
            </a:r>
            <a:endParaRPr lang="en-US" sz="3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1" y="1076326"/>
            <a:ext cx="3236913" cy="351829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Mercy means: </a:t>
            </a:r>
          </a:p>
          <a:p>
            <a:pPr algn="ctr"/>
            <a:r>
              <a:rPr lang="en-US" sz="3200" b="1" dirty="0" smtClean="0"/>
              <a:t>COMPASSION</a:t>
            </a:r>
          </a:p>
          <a:p>
            <a:pPr algn="ctr"/>
            <a:endParaRPr lang="en-US" sz="3200" b="1" dirty="0"/>
          </a:p>
          <a:p>
            <a:r>
              <a:rPr lang="en-US" sz="3200" b="1" dirty="0" smtClean="0"/>
              <a:t>Why should we extend mercy?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34" y="171451"/>
            <a:ext cx="305646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199" y="1085850"/>
            <a:ext cx="30395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James 2:8-13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7291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lvl="0"/>
            <a:r>
              <a:rPr lang="en-US" sz="4000" i="1" dirty="0" smtClean="0">
                <a:solidFill>
                  <a:prstClr val="black"/>
                </a:solidFill>
              </a:rPr>
              <a:t>Because James says that </a:t>
            </a:r>
            <a:r>
              <a:rPr lang="en-US" sz="4000" i="1" dirty="0">
                <a:solidFill>
                  <a:prstClr val="black"/>
                </a:solidFill>
              </a:rPr>
              <a:t>we ……………….</a:t>
            </a:r>
          </a:p>
          <a:p>
            <a:pPr marL="0" indent="0" algn="ctr">
              <a:buNone/>
            </a:pPr>
            <a:r>
              <a:rPr lang="en-US" sz="4800" b="1" dirty="0" smtClean="0"/>
              <a:t>NEED MERCY</a:t>
            </a:r>
          </a:p>
          <a:p>
            <a:r>
              <a:rPr lang="en-US" dirty="0" smtClean="0"/>
              <a:t>James 2:9-13</a:t>
            </a:r>
          </a:p>
          <a:p>
            <a:r>
              <a:rPr lang="en-US" dirty="0" smtClean="0"/>
              <a:t>First, we are all guilty of sin</a:t>
            </a:r>
          </a:p>
          <a:p>
            <a:r>
              <a:rPr lang="en-US" dirty="0" smtClean="0"/>
              <a:t>Second, don’t be a hypocrite</a:t>
            </a:r>
          </a:p>
          <a:p>
            <a:r>
              <a:rPr lang="en-US" dirty="0" smtClean="0"/>
              <a:t>Third, mercy is only extended to the merciful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0" algn="ctr">
              <a:spcBef>
                <a:spcPts val="0"/>
              </a:spcBef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James 2:8-13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Mercy means: </a:t>
            </a:r>
          </a:p>
          <a:p>
            <a:pPr lvl="0" algn="ctr"/>
            <a:r>
              <a:rPr lang="en-US" sz="3200" b="1" dirty="0">
                <a:solidFill>
                  <a:prstClr val="black"/>
                </a:solidFill>
              </a:rPr>
              <a:t>COMPASSION</a:t>
            </a:r>
          </a:p>
          <a:p>
            <a:pPr lvl="0" algn="ctr"/>
            <a:endParaRPr lang="en-US" sz="3200" b="1" dirty="0">
              <a:solidFill>
                <a:prstClr val="black"/>
              </a:solidFill>
            </a:endParaRPr>
          </a:p>
          <a:p>
            <a:pPr lvl="0"/>
            <a:r>
              <a:rPr lang="en-US" sz="3200" b="1" dirty="0" smtClean="0">
                <a:solidFill>
                  <a:prstClr val="black"/>
                </a:solidFill>
              </a:rPr>
              <a:t>Why should we extend mercy?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450"/>
            <a:ext cx="304800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0714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3800" y="171450"/>
            <a:ext cx="4883150" cy="482441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en-US" sz="4000" i="1" dirty="0" smtClean="0">
                <a:solidFill>
                  <a:prstClr val="black"/>
                </a:solidFill>
              </a:rPr>
              <a:t>Because it shows </a:t>
            </a:r>
            <a:r>
              <a:rPr lang="en-US" sz="4000" i="1" dirty="0">
                <a:solidFill>
                  <a:prstClr val="black"/>
                </a:solidFill>
              </a:rPr>
              <a:t>that we ……………….</a:t>
            </a:r>
          </a:p>
          <a:p>
            <a:pPr marL="0" indent="0" algn="ctr">
              <a:buNone/>
            </a:pPr>
            <a:r>
              <a:rPr lang="en-US" sz="4800" b="1" dirty="0" smtClean="0"/>
              <a:t>BELIEVE MERCY TRIUMPHS OVER JUDGMENT</a:t>
            </a:r>
          </a:p>
          <a:p>
            <a:r>
              <a:rPr lang="en-US" dirty="0" smtClean="0"/>
              <a:t>James 2:13</a:t>
            </a:r>
          </a:p>
          <a:p>
            <a:r>
              <a:rPr lang="en-US" dirty="0" smtClean="0"/>
              <a:t>Better to be compassionate than judgmental</a:t>
            </a:r>
          </a:p>
          <a:p>
            <a:r>
              <a:rPr lang="en-US" dirty="0" smtClean="0"/>
              <a:t>Consider this statement in the context of </a:t>
            </a:r>
            <a:r>
              <a:rPr lang="en-US" b="1" u="sng" dirty="0" smtClean="0"/>
              <a:t>Calvary</a:t>
            </a:r>
            <a:endParaRPr lang="en-US" b="1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0" algn="ctr">
              <a:spcBef>
                <a:spcPts val="0"/>
              </a:spcBef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James 2:8-13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Mercy means: </a:t>
            </a:r>
          </a:p>
          <a:p>
            <a:pPr lvl="0" algn="ctr"/>
            <a:r>
              <a:rPr lang="en-US" sz="3200" b="1" dirty="0">
                <a:solidFill>
                  <a:prstClr val="black"/>
                </a:solidFill>
              </a:rPr>
              <a:t>COMPASSION</a:t>
            </a:r>
          </a:p>
          <a:p>
            <a:pPr lvl="0" algn="ctr"/>
            <a:endParaRPr lang="en-US" sz="3200" b="1" dirty="0">
              <a:solidFill>
                <a:prstClr val="black"/>
              </a:solidFill>
            </a:endParaRPr>
          </a:p>
          <a:p>
            <a:pPr lvl="0"/>
            <a:r>
              <a:rPr lang="en-US" sz="3200" b="1" dirty="0" smtClean="0">
                <a:solidFill>
                  <a:prstClr val="black"/>
                </a:solidFill>
              </a:rPr>
              <a:t>Why should we extend mercy?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450"/>
            <a:ext cx="306717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0890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127</Words>
  <Application>Microsoft Office PowerPoint</Application>
  <PresentationFormat>On-screen Show (16:9)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</dc:creator>
  <cp:lastModifiedBy>Chris P</cp:lastModifiedBy>
  <cp:revision>11</cp:revision>
  <cp:lastPrinted>2014-09-19T19:43:00Z</cp:lastPrinted>
  <dcterms:created xsi:type="dcterms:W3CDTF">2014-09-19T15:57:25Z</dcterms:created>
  <dcterms:modified xsi:type="dcterms:W3CDTF">2014-09-19T21:07:43Z</dcterms:modified>
</cp:coreProperties>
</file>