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50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6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501E-83C7-4E92-B2B6-5C084EA51CF9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6786-B8DA-4BF5-A3CE-0525B32C9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6101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64" y="76201"/>
            <a:ext cx="44615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191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851"/>
            <a:ext cx="435864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2" y="1"/>
            <a:ext cx="9168651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953000" cy="8001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Bella Donna" panose="03000502030604030003" pitchFamily="66" charset="0"/>
              </a:rPr>
              <a:t>How to develop patience </a:t>
            </a:r>
            <a:endParaRPr lang="en-US" sz="6000" b="1" dirty="0">
              <a:latin typeface="Bella Donna" panose="0300050203060403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Text: Ps. 37:1-10</a:t>
            </a:r>
          </a:p>
          <a:p>
            <a:r>
              <a:rPr lang="en-US" sz="12800" dirty="0" smtClean="0"/>
              <a:t>Yahoo defines patient as</a:t>
            </a:r>
            <a:r>
              <a:rPr lang="en-US" sz="12800" i="1" dirty="0" smtClean="0"/>
              <a:t>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9600" b="1" i="1" dirty="0" smtClean="0"/>
              <a:t>“bearing or enduring</a:t>
            </a:r>
          </a:p>
          <a:p>
            <a:pPr marL="0" indent="0">
              <a:buNone/>
            </a:pPr>
            <a:r>
              <a:rPr lang="en-US" sz="9600" b="1" i="1" dirty="0"/>
              <a:t>	 </a:t>
            </a:r>
            <a:r>
              <a:rPr lang="en-US" sz="9600" b="1" i="1" dirty="0" smtClean="0"/>
              <a:t>pain, difficulty, </a:t>
            </a:r>
            <a:r>
              <a:rPr lang="en-US" sz="9600" b="1" i="1" dirty="0" err="1" smtClean="0"/>
              <a:t>provo</a:t>
            </a:r>
            <a:r>
              <a:rPr lang="en-US" sz="9600" b="1" i="1" dirty="0" smtClean="0"/>
              <a:t>-</a:t>
            </a:r>
          </a:p>
          <a:p>
            <a:pPr marL="0" indent="0">
              <a:buNone/>
            </a:pPr>
            <a:r>
              <a:rPr lang="en-US" sz="9600" b="1" i="1" dirty="0"/>
              <a:t>	</a:t>
            </a:r>
            <a:r>
              <a:rPr lang="en-US" sz="9600" b="1" i="1" dirty="0" smtClean="0"/>
              <a:t> </a:t>
            </a:r>
            <a:r>
              <a:rPr lang="en-US" sz="9600" b="1" i="1" dirty="0" err="1" smtClean="0"/>
              <a:t>cation</a:t>
            </a:r>
            <a:r>
              <a:rPr lang="en-US" sz="9600" b="1" i="1" dirty="0" smtClean="0"/>
              <a:t>, or annoyance</a:t>
            </a:r>
          </a:p>
          <a:p>
            <a:pPr marL="0" indent="0">
              <a:buNone/>
            </a:pPr>
            <a:r>
              <a:rPr lang="en-US" sz="9600" b="1" i="1" dirty="0"/>
              <a:t>	</a:t>
            </a:r>
            <a:r>
              <a:rPr lang="en-US" sz="9600" b="1" i="1" dirty="0" smtClean="0"/>
              <a:t> with calmness.”</a:t>
            </a:r>
          </a:p>
          <a:p>
            <a:r>
              <a:rPr lang="en-US" sz="9200" dirty="0" smtClean="0"/>
              <a:t>Patience is a </a:t>
            </a:r>
            <a:r>
              <a:rPr lang="en-US" sz="9200" b="1" u="sng" dirty="0" smtClean="0"/>
              <a:t>virtue.</a:t>
            </a:r>
            <a:endParaRPr lang="en-US" sz="9200" dirty="0" smtClean="0"/>
          </a:p>
          <a:p>
            <a:r>
              <a:rPr lang="en-US" sz="9200" dirty="0" smtClean="0"/>
              <a:t>Patience builds character and is</a:t>
            </a:r>
          </a:p>
          <a:p>
            <a:pPr marL="0" indent="0">
              <a:buNone/>
            </a:pPr>
            <a:r>
              <a:rPr lang="en-US" sz="9200" dirty="0" smtClean="0"/>
              <a:t>     described as part of the Fruit</a:t>
            </a:r>
          </a:p>
          <a:p>
            <a:pPr marL="0" indent="0">
              <a:buNone/>
            </a:pPr>
            <a:r>
              <a:rPr lang="en-US" sz="9200" dirty="0" smtClean="0"/>
              <a:t>     of the Spirit.</a:t>
            </a:r>
          </a:p>
          <a:p>
            <a:pPr marL="0" indent="0">
              <a:buNone/>
            </a:pPr>
            <a:r>
              <a:rPr lang="en-US" i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2" y="0"/>
            <a:ext cx="91520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4953000" cy="9144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Bella Donna" panose="03000502030604030003" pitchFamily="66" charset="0"/>
              </a:rPr>
              <a:t>How to develop patience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00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If I want to develop patience….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b="1" dirty="0" smtClean="0"/>
              <a:t>TRUST IN THE LORD</a:t>
            </a:r>
          </a:p>
          <a:p>
            <a:r>
              <a:rPr lang="en-US" sz="3000" dirty="0" smtClean="0"/>
              <a:t>Ps. 37:3,5</a:t>
            </a:r>
          </a:p>
          <a:p>
            <a:r>
              <a:rPr lang="en-US" sz="3000" dirty="0" smtClean="0"/>
              <a:t>II Peter 1:5</a:t>
            </a:r>
          </a:p>
          <a:p>
            <a:r>
              <a:rPr lang="en-US" sz="3000" dirty="0" smtClean="0"/>
              <a:t>Don’t fret or </a:t>
            </a:r>
            <a:r>
              <a:rPr lang="en-US" sz="3000" b="1" dirty="0" smtClean="0"/>
              <a:t>“</a:t>
            </a:r>
            <a:r>
              <a:rPr lang="en-US" sz="3000" b="1" u="sng" dirty="0" smtClean="0"/>
              <a:t>calm down.”</a:t>
            </a:r>
          </a:p>
          <a:p>
            <a:r>
              <a:rPr lang="en-US" sz="3000" dirty="0" smtClean="0"/>
              <a:t>Isaiah 30:15-16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331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2" y="0"/>
            <a:ext cx="91520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530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Bella Donna" panose="03000502030604030003" pitchFamily="66" charset="0"/>
              </a:rPr>
              <a:t>How to develop patience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1399"/>
          </a:xfrm>
        </p:spPr>
        <p:txBody>
          <a:bodyPr>
            <a:norm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If I want to develop patience….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TRY TO BE GOOD</a:t>
            </a:r>
          </a:p>
          <a:p>
            <a:r>
              <a:rPr lang="en-US" sz="3000" dirty="0" smtClean="0"/>
              <a:t>Ps. 37:3</a:t>
            </a:r>
          </a:p>
          <a:p>
            <a:r>
              <a:rPr lang="en-US" sz="3000" dirty="0" smtClean="0"/>
              <a:t>II Peter 1:5</a:t>
            </a:r>
          </a:p>
          <a:p>
            <a:r>
              <a:rPr lang="en-US" sz="3000" dirty="0" smtClean="0"/>
              <a:t>Virtue means “moral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excellence.”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44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2" y="0"/>
            <a:ext cx="91601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530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Bella Donna" panose="03000502030604030003" pitchFamily="66" charset="0"/>
              </a:rPr>
              <a:t>How to develop patience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If I want to develop patience….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TEACH MYSELF </a:t>
            </a:r>
          </a:p>
          <a:p>
            <a:pPr marL="0" indent="0">
              <a:buNone/>
            </a:pPr>
            <a:r>
              <a:rPr lang="en-US" b="1" dirty="0" smtClean="0"/>
              <a:t>     WHAT IS IMPORTANT</a:t>
            </a:r>
          </a:p>
          <a:p>
            <a:r>
              <a:rPr lang="en-US" sz="3000" dirty="0" smtClean="0"/>
              <a:t>Ps. 37:4-5</a:t>
            </a:r>
          </a:p>
          <a:p>
            <a:r>
              <a:rPr lang="en-US" sz="3000" dirty="0" smtClean="0"/>
              <a:t>II Peter 1:5-6</a:t>
            </a:r>
          </a:p>
          <a:p>
            <a:r>
              <a:rPr lang="en-US" sz="3000" dirty="0" smtClean="0"/>
              <a:t>Knowledge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54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53000" cy="85725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Bella Donna" panose="03000502030604030003" pitchFamily="66" charset="0"/>
              </a:rPr>
              <a:t>How to develop patience 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00150"/>
            <a:ext cx="838200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</a:rPr>
              <a:t>If I want to develop patience</a:t>
            </a:r>
            <a:r>
              <a:rPr lang="en-US" sz="2800" i="1" dirty="0" smtClean="0">
                <a:solidFill>
                  <a:prstClr val="black"/>
                </a:solidFill>
              </a:rPr>
              <a:t>….</a:t>
            </a:r>
          </a:p>
          <a:p>
            <a:pPr lvl="0">
              <a:spcBef>
                <a:spcPct val="20000"/>
              </a:spcBef>
            </a:pPr>
            <a:r>
              <a:rPr lang="en-US" sz="2800" i="1" dirty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</a:rPr>
              <a:t>TELL MYSELF “NO”</a:t>
            </a:r>
          </a:p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</a:rPr>
              <a:t>	 </a:t>
            </a:r>
            <a:r>
              <a:rPr lang="en-US" sz="3200" b="1" i="1" dirty="0" smtClean="0">
                <a:solidFill>
                  <a:prstClr val="black"/>
                </a:solidFill>
              </a:rPr>
              <a:t>      </a:t>
            </a:r>
            <a:r>
              <a:rPr lang="en-US" sz="3200" b="1" dirty="0" smtClean="0">
                <a:solidFill>
                  <a:prstClr val="black"/>
                </a:solidFill>
              </a:rPr>
              <a:t>AT TIMES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Ps. 37:7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II Peter 1:6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Self-control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</Words>
  <Application>Microsoft Office PowerPoint</Application>
  <PresentationFormat>On-screen Show (16:9)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How to develop patience </vt:lpstr>
      <vt:lpstr>How to develop patience </vt:lpstr>
      <vt:lpstr>How to develop patience </vt:lpstr>
      <vt:lpstr>How to develop patience </vt:lpstr>
      <vt:lpstr>How to develop patience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</dc:creator>
  <cp:lastModifiedBy>Chris P</cp:lastModifiedBy>
  <cp:revision>6</cp:revision>
  <dcterms:created xsi:type="dcterms:W3CDTF">2015-01-09T19:26:46Z</dcterms:created>
  <dcterms:modified xsi:type="dcterms:W3CDTF">2015-01-11T14:40:45Z</dcterms:modified>
</cp:coreProperties>
</file>