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66" y="-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0949-966C-4072-8507-0A145505D68A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73B2-8475-4A1D-8FD8-6A1453428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0949-966C-4072-8507-0A145505D68A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73B2-8475-4A1D-8FD8-6A1453428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0949-966C-4072-8507-0A145505D68A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73B2-8475-4A1D-8FD8-6A1453428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0949-966C-4072-8507-0A145505D68A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73B2-8475-4A1D-8FD8-6A1453428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0949-966C-4072-8507-0A145505D68A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73B2-8475-4A1D-8FD8-6A1453428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0949-966C-4072-8507-0A145505D68A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73B2-8475-4A1D-8FD8-6A1453428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0949-966C-4072-8507-0A145505D68A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73B2-8475-4A1D-8FD8-6A1453428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0949-966C-4072-8507-0A145505D68A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73B2-8475-4A1D-8FD8-6A1453428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0949-966C-4072-8507-0A145505D68A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73B2-8475-4A1D-8FD8-6A1453428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0949-966C-4072-8507-0A145505D68A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73B2-8475-4A1D-8FD8-6A1453428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0949-966C-4072-8507-0A145505D68A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73B2-8475-4A1D-8FD8-6A1453428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F0949-966C-4072-8507-0A145505D68A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773B2-8475-4A1D-8FD8-6A1453428C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inish-li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1" y="751271"/>
            <a:ext cx="7772400" cy="437807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857250"/>
          </a:xfrm>
        </p:spPr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Great Finishers</a:t>
            </a:r>
            <a:endParaRPr lang="en-US" dirty="0">
              <a:latin typeface="Copperplate Goth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Great Finishers</a:t>
            </a:r>
            <a:endParaRPr lang="en-US" dirty="0"/>
          </a:p>
        </p:txBody>
      </p:sp>
      <p:pic>
        <p:nvPicPr>
          <p:cNvPr id="4" name="Content Placeholder 3" descr="mos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1182888"/>
            <a:ext cx="5280817" cy="3960613"/>
          </a:xfrm>
        </p:spPr>
      </p:pic>
      <p:sp>
        <p:nvSpPr>
          <p:cNvPr id="5" name="TextBox 4"/>
          <p:cNvSpPr txBox="1"/>
          <p:nvPr/>
        </p:nvSpPr>
        <p:spPr>
          <a:xfrm>
            <a:off x="5486400" y="1276350"/>
            <a:ext cx="3657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A man caught in the </a:t>
            </a:r>
          </a:p>
          <a:p>
            <a:pPr algn="ctr"/>
            <a:r>
              <a:rPr lang="en-US" sz="3200" dirty="0" smtClean="0"/>
              <a:t>“</a:t>
            </a:r>
            <a:r>
              <a:rPr lang="en-US" sz="3200" dirty="0" err="1" smtClean="0"/>
              <a:t>Midian</a:t>
            </a:r>
            <a:r>
              <a:rPr lang="en-US" sz="3200" dirty="0" smtClean="0"/>
              <a:t>”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Ex. 39:32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Hebrews 8:5</a:t>
            </a:r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This is the story of a man trying to find himself!!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Great Finishers</a:t>
            </a:r>
            <a:endParaRPr lang="en-US" dirty="0"/>
          </a:p>
        </p:txBody>
      </p:sp>
      <p:pic>
        <p:nvPicPr>
          <p:cNvPr id="4" name="Content Placeholder 3" descr="nehemiah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028701"/>
            <a:ext cx="5867401" cy="4118066"/>
          </a:xfrm>
        </p:spPr>
      </p:pic>
      <p:sp>
        <p:nvSpPr>
          <p:cNvPr id="5" name="TextBox 4"/>
          <p:cNvSpPr txBox="1"/>
          <p:nvPr/>
        </p:nvSpPr>
        <p:spPr>
          <a:xfrm>
            <a:off x="5867400" y="1047750"/>
            <a:ext cx="3276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Started out a wine server.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Became a wall builder- Neh. 2:1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Completed in 52 days- Neh. 6:15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Rags to Riches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Great Finishers</a:t>
            </a:r>
            <a:endParaRPr lang="en-US" dirty="0"/>
          </a:p>
        </p:txBody>
      </p:sp>
      <p:pic>
        <p:nvPicPr>
          <p:cNvPr id="4" name="Content Placeholder 3" descr="pau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971550"/>
            <a:ext cx="4313295" cy="4171950"/>
          </a:xfrm>
        </p:spPr>
      </p:pic>
      <p:sp>
        <p:nvSpPr>
          <p:cNvPr id="6" name="TextBox 5"/>
          <p:cNvSpPr txBox="1"/>
          <p:nvPr/>
        </p:nvSpPr>
        <p:spPr>
          <a:xfrm>
            <a:off x="4800600" y="971550"/>
            <a:ext cx="4038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Started out a persecutor- Acts 9 and 26.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Ended up a preacher, writer, and martyr-                       	II Tim. 4:2, 6-8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Bad guy turned good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Great Finishers</a:t>
            </a:r>
            <a:endParaRPr lang="en-US" dirty="0"/>
          </a:p>
        </p:txBody>
      </p:sp>
      <p:pic>
        <p:nvPicPr>
          <p:cNvPr id="4" name="Content Placeholder 3" descr="jes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047750"/>
            <a:ext cx="7290714" cy="4095750"/>
          </a:xfrm>
        </p:spPr>
      </p:pic>
      <p:sp>
        <p:nvSpPr>
          <p:cNvPr id="5" name="TextBox 4"/>
          <p:cNvSpPr txBox="1"/>
          <p:nvPr/>
        </p:nvSpPr>
        <p:spPr>
          <a:xfrm>
            <a:off x="7315200" y="1123950"/>
            <a:ext cx="1828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John 17:4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Jn. 19:30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Hebrews</a:t>
            </a:r>
          </a:p>
          <a:p>
            <a:pPr algn="ctr"/>
            <a:r>
              <a:rPr lang="en-US" sz="3200" dirty="0" smtClean="0"/>
              <a:t>12:1-2 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83</Words>
  <Application>Microsoft Office PowerPoint</Application>
  <PresentationFormat>On-screen Show (16:9)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Great Finishers</vt:lpstr>
      <vt:lpstr>Great Finishers</vt:lpstr>
      <vt:lpstr>Great Finishers</vt:lpstr>
      <vt:lpstr>Great Finishers</vt:lpstr>
      <vt:lpstr>Great Finishers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 Finishers</dc:title>
  <dc:creator>CPressnell</dc:creator>
  <cp:lastModifiedBy>CPressnell</cp:lastModifiedBy>
  <cp:revision>4</cp:revision>
  <dcterms:created xsi:type="dcterms:W3CDTF">2014-09-07T20:38:23Z</dcterms:created>
  <dcterms:modified xsi:type="dcterms:W3CDTF">2014-09-07T21:17:36Z</dcterms:modified>
</cp:coreProperties>
</file>