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66" y="-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48451-AA38-47AA-97D4-74B5BBA6C4E8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7084C-C7B9-4856-8DC6-8D0F1C63E9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7084C-C7B9-4856-8DC6-8D0F1C63E941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18A7-9902-4111-AA15-FEEA771031E5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9516-CB5F-4CEB-8C77-C7CE7B0C8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18A7-9902-4111-AA15-FEEA771031E5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9516-CB5F-4CEB-8C77-C7CE7B0C8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18A7-9902-4111-AA15-FEEA771031E5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9516-CB5F-4CEB-8C77-C7CE7B0C8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18A7-9902-4111-AA15-FEEA771031E5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9516-CB5F-4CEB-8C77-C7CE7B0C8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18A7-9902-4111-AA15-FEEA771031E5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9516-CB5F-4CEB-8C77-C7CE7B0C8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18A7-9902-4111-AA15-FEEA771031E5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9516-CB5F-4CEB-8C77-C7CE7B0C8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18A7-9902-4111-AA15-FEEA771031E5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9516-CB5F-4CEB-8C77-C7CE7B0C8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18A7-9902-4111-AA15-FEEA771031E5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9516-CB5F-4CEB-8C77-C7CE7B0C8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18A7-9902-4111-AA15-FEEA771031E5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9516-CB5F-4CEB-8C77-C7CE7B0C8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18A7-9902-4111-AA15-FEEA771031E5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9516-CB5F-4CEB-8C77-C7CE7B0C8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18A7-9902-4111-AA15-FEEA771031E5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9516-CB5F-4CEB-8C77-C7CE7B0C8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118A7-9902-4111-AA15-FEEA771031E5}" type="datetimeFigureOut">
              <a:rPr lang="en-US" smtClean="0"/>
              <a:t>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C9516-CB5F-4CEB-8C77-C7CE7B0C88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05979"/>
            <a:ext cx="7315200" cy="85725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Cooper Black" pitchFamily="18" charset="0"/>
              </a:rPr>
              <a:t>FOCUSING ON </a:t>
            </a:r>
            <a:br>
              <a:rPr lang="en-US" dirty="0" smtClean="0">
                <a:latin typeface="Cooper Black" pitchFamily="18" charset="0"/>
              </a:rPr>
            </a:br>
            <a:r>
              <a:rPr lang="en-US" dirty="0" smtClean="0">
                <a:latin typeface="Cooper Black" pitchFamily="18" charset="0"/>
              </a:rPr>
              <a:t>THE UNSEEN IN </a:t>
            </a:r>
            <a:endParaRPr lang="en-US" dirty="0">
              <a:latin typeface="Cooper Black" pitchFamily="18" charset="0"/>
            </a:endParaRPr>
          </a:p>
        </p:txBody>
      </p:sp>
      <p:pic>
        <p:nvPicPr>
          <p:cNvPr id="7" name="Content Placeholder 6" descr="20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867400" y="114300"/>
            <a:ext cx="2895600" cy="1200150"/>
          </a:xfrm>
        </p:spPr>
      </p:pic>
      <p:sp>
        <p:nvSpPr>
          <p:cNvPr id="9" name="Rectangle 8"/>
          <p:cNvSpPr/>
          <p:nvPr/>
        </p:nvSpPr>
        <p:spPr>
          <a:xfrm>
            <a:off x="228600" y="133350"/>
            <a:ext cx="1143000" cy="487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24000" y="1276350"/>
            <a:ext cx="73914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Text: Hebrews 11:1-3</a:t>
            </a:r>
          </a:p>
          <a:p>
            <a:r>
              <a:rPr lang="en-US" sz="3000" i="1" dirty="0" smtClean="0"/>
              <a:t>“Now faith is the substance of things </a:t>
            </a:r>
          </a:p>
          <a:p>
            <a:r>
              <a:rPr lang="en-US" sz="3000" dirty="0" smtClean="0"/>
              <a:t>  </a:t>
            </a:r>
            <a:r>
              <a:rPr lang="en-US" sz="3000" i="1" dirty="0" smtClean="0"/>
              <a:t>hoped for, the evidence of things </a:t>
            </a:r>
            <a:r>
              <a:rPr lang="en-US" sz="3000" b="1" i="1" u="sng" dirty="0" smtClean="0"/>
              <a:t>not seen</a:t>
            </a:r>
            <a:r>
              <a:rPr lang="en-US" sz="3000" i="1" dirty="0" smtClean="0"/>
              <a:t>.    </a:t>
            </a:r>
          </a:p>
          <a:p>
            <a:r>
              <a:rPr lang="en-US" sz="3000" i="1" dirty="0"/>
              <a:t> </a:t>
            </a:r>
            <a:r>
              <a:rPr lang="en-US" sz="3000" i="1" dirty="0" smtClean="0"/>
              <a:t> For by it the people of old received their  </a:t>
            </a:r>
          </a:p>
          <a:p>
            <a:r>
              <a:rPr lang="en-US" sz="3000" i="1" dirty="0"/>
              <a:t> </a:t>
            </a:r>
            <a:r>
              <a:rPr lang="en-US" sz="3000" i="1" dirty="0" smtClean="0"/>
              <a:t> commendation.  By faith we understand that </a:t>
            </a:r>
          </a:p>
          <a:p>
            <a:r>
              <a:rPr lang="en-US" sz="3000" i="1" dirty="0"/>
              <a:t> </a:t>
            </a:r>
            <a:r>
              <a:rPr lang="en-US" sz="3000" i="1" dirty="0" smtClean="0"/>
              <a:t> the universe was created by the word of God, </a:t>
            </a:r>
          </a:p>
          <a:p>
            <a:r>
              <a:rPr lang="en-US" sz="3000" i="1" dirty="0"/>
              <a:t> </a:t>
            </a:r>
            <a:r>
              <a:rPr lang="en-US" sz="3000" i="1" dirty="0" smtClean="0"/>
              <a:t> so that what is seen was not made out of </a:t>
            </a:r>
          </a:p>
          <a:p>
            <a:r>
              <a:rPr lang="en-US" sz="3000" i="1" dirty="0" smtClean="0"/>
              <a:t>  things that are visible.”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05979"/>
            <a:ext cx="7315200" cy="85725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Cooper Black" pitchFamily="18" charset="0"/>
              </a:rPr>
              <a:t>FOCUSING ON </a:t>
            </a:r>
            <a:br>
              <a:rPr lang="en-US" dirty="0" smtClean="0">
                <a:latin typeface="Cooper Black" pitchFamily="18" charset="0"/>
              </a:rPr>
            </a:br>
            <a:r>
              <a:rPr lang="en-US" dirty="0" smtClean="0">
                <a:latin typeface="Cooper Black" pitchFamily="18" charset="0"/>
              </a:rPr>
              <a:t>THE UNSEEN IN </a:t>
            </a:r>
            <a:endParaRPr lang="en-US" dirty="0"/>
          </a:p>
        </p:txBody>
      </p:sp>
      <p:pic>
        <p:nvPicPr>
          <p:cNvPr id="6" name="Content Placeholder 5" descr="20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867400" y="114300"/>
            <a:ext cx="2895600" cy="1200150"/>
          </a:xfrm>
        </p:spPr>
      </p:pic>
      <p:sp>
        <p:nvSpPr>
          <p:cNvPr id="7" name="Rectangle 6"/>
          <p:cNvSpPr/>
          <p:nvPr/>
        </p:nvSpPr>
        <p:spPr>
          <a:xfrm>
            <a:off x="228600" y="133350"/>
            <a:ext cx="1143000" cy="487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24000" y="1428750"/>
            <a:ext cx="7620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UNSEEN MAKER</a:t>
            </a:r>
          </a:p>
          <a:p>
            <a:pPr>
              <a:buFont typeface="Arial" pitchFamily="34" charset="0"/>
              <a:buChar char="•"/>
            </a:pPr>
            <a:r>
              <a:rPr lang="en-US" sz="3000" b="1" dirty="0" smtClean="0"/>
              <a:t>Understand the attributes of the unseen God.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Romans 1:20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Col. 1:15</a:t>
            </a:r>
          </a:p>
          <a:p>
            <a:pPr>
              <a:buFont typeface="Arial" pitchFamily="34" charset="0"/>
              <a:buChar char="•"/>
            </a:pPr>
            <a:r>
              <a:rPr lang="en-US" sz="3000" b="1" dirty="0" smtClean="0"/>
              <a:t>Give glory and honor to the unseen God.</a:t>
            </a:r>
          </a:p>
          <a:p>
            <a:pPr>
              <a:buFont typeface="Arial" pitchFamily="34" charset="0"/>
              <a:buChar char="•"/>
            </a:pPr>
            <a:r>
              <a:rPr lang="en-US" sz="3000" b="1" dirty="0" smtClean="0"/>
              <a:t>Meet the expectations of the unseen God.</a:t>
            </a:r>
          </a:p>
          <a:p>
            <a:pPr>
              <a:buFont typeface="Arial" pitchFamily="34" charset="0"/>
              <a:buChar char="•"/>
            </a:pPr>
            <a:r>
              <a:rPr lang="en-US" sz="3000" b="1" dirty="0" smtClean="0"/>
              <a:t>Fall in love with the unseen God.- I Pet. 1:8. </a:t>
            </a:r>
            <a:endParaRPr 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05979"/>
            <a:ext cx="7315200" cy="85725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Cooper Black" pitchFamily="18" charset="0"/>
              </a:rPr>
              <a:t>FOCUSING ON </a:t>
            </a:r>
            <a:br>
              <a:rPr lang="en-US" dirty="0" smtClean="0">
                <a:latin typeface="Cooper Black" pitchFamily="18" charset="0"/>
              </a:rPr>
            </a:br>
            <a:r>
              <a:rPr lang="en-US" dirty="0" smtClean="0">
                <a:latin typeface="Cooper Black" pitchFamily="18" charset="0"/>
              </a:rPr>
              <a:t>THE UNSEEN IN </a:t>
            </a:r>
            <a:endParaRPr lang="en-US" dirty="0"/>
          </a:p>
        </p:txBody>
      </p:sp>
      <p:pic>
        <p:nvPicPr>
          <p:cNvPr id="6" name="Content Placeholder 5" descr="20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867400" y="114300"/>
            <a:ext cx="2895600" cy="1200150"/>
          </a:xfrm>
        </p:spPr>
      </p:pic>
      <p:sp>
        <p:nvSpPr>
          <p:cNvPr id="7" name="Rectangle 6"/>
          <p:cNvSpPr/>
          <p:nvPr/>
        </p:nvSpPr>
        <p:spPr>
          <a:xfrm>
            <a:off x="228600" y="133350"/>
            <a:ext cx="1143000" cy="487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524000" y="1428750"/>
            <a:ext cx="7620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UNSEEN MEMBER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There are many people who have </a:t>
            </a:r>
            <a:r>
              <a:rPr lang="en-US" sz="2800" b="1" u="sng" dirty="0" smtClean="0"/>
              <a:t>fallen away</a:t>
            </a:r>
            <a:r>
              <a:rPr lang="en-US" sz="2800" dirty="0" smtClean="0"/>
              <a:t> from the </a:t>
            </a:r>
            <a:r>
              <a:rPr lang="en-US" sz="2800" b="1" u="sng" dirty="0" smtClean="0"/>
              <a:t>church.</a:t>
            </a: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Jesus spoke with concern about the </a:t>
            </a:r>
            <a:r>
              <a:rPr lang="en-US" sz="2800" b="1" u="sng" dirty="0" smtClean="0"/>
              <a:t>lost</a:t>
            </a:r>
            <a:r>
              <a:rPr lang="en-US" sz="2800" dirty="0" smtClean="0"/>
              <a:t> sheep of </a:t>
            </a:r>
            <a:r>
              <a:rPr lang="en-US" sz="2800" b="1" u="sng" dirty="0" smtClean="0"/>
              <a:t>Israel.</a:t>
            </a:r>
            <a:r>
              <a:rPr lang="en-US" sz="28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He came to </a:t>
            </a:r>
            <a:r>
              <a:rPr lang="en-US" sz="2800" b="1" u="sng" dirty="0" smtClean="0"/>
              <a:t>seek</a:t>
            </a:r>
            <a:r>
              <a:rPr lang="en-US" sz="2800" dirty="0" smtClean="0"/>
              <a:t> and </a:t>
            </a:r>
            <a:r>
              <a:rPr lang="en-US" sz="2800" b="1" u="sng" dirty="0" smtClean="0"/>
              <a:t>save</a:t>
            </a:r>
            <a:r>
              <a:rPr lang="en-US" sz="2800" dirty="0" smtClean="0"/>
              <a:t> the lost- Luke 19:10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James 5:20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05979"/>
            <a:ext cx="7315200" cy="85725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Cooper Black" pitchFamily="18" charset="0"/>
              </a:rPr>
              <a:t>FOCUSING ON </a:t>
            </a:r>
            <a:br>
              <a:rPr lang="en-US" dirty="0" smtClean="0">
                <a:latin typeface="Cooper Black" pitchFamily="18" charset="0"/>
              </a:rPr>
            </a:br>
            <a:r>
              <a:rPr lang="en-US" dirty="0" smtClean="0">
                <a:latin typeface="Cooper Black" pitchFamily="18" charset="0"/>
              </a:rPr>
              <a:t>THE UNSEEN IN </a:t>
            </a:r>
            <a:endParaRPr lang="en-US" dirty="0">
              <a:latin typeface="Cooper Black" pitchFamily="18" charset="0"/>
            </a:endParaRPr>
          </a:p>
        </p:txBody>
      </p:sp>
      <p:pic>
        <p:nvPicPr>
          <p:cNvPr id="6" name="Content Placeholder 5" descr="201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867400" y="114300"/>
            <a:ext cx="2895600" cy="1200150"/>
          </a:xfrm>
        </p:spPr>
      </p:pic>
      <p:sp>
        <p:nvSpPr>
          <p:cNvPr id="7" name="Rectangle 6"/>
          <p:cNvSpPr/>
          <p:nvPr/>
        </p:nvSpPr>
        <p:spPr>
          <a:xfrm>
            <a:off x="228600" y="133350"/>
            <a:ext cx="1143000" cy="487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24000" y="1428750"/>
            <a:ext cx="7467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UNSEEN MAN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The inner man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Romans 7:22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Ephesians 3:16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</TotalTime>
  <Words>169</Words>
  <Application>Microsoft Office PowerPoint</Application>
  <PresentationFormat>On-screen Show (16:9)</PresentationFormat>
  <Paragraphs>29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FOCUSING ON  THE UNSEEN IN </vt:lpstr>
      <vt:lpstr>FOCUSING ON  THE UNSEEN IN </vt:lpstr>
      <vt:lpstr>FOCUSING ON  THE UNSEEN IN </vt:lpstr>
      <vt:lpstr>FOCUSING ON  THE UNSEEN IN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CPressnell</dc:creator>
  <cp:lastModifiedBy>CPressnell</cp:lastModifiedBy>
  <cp:revision>15</cp:revision>
  <dcterms:created xsi:type="dcterms:W3CDTF">2015-01-04T03:10:03Z</dcterms:created>
  <dcterms:modified xsi:type="dcterms:W3CDTF">2015-01-04T05:32:44Z</dcterms:modified>
</cp:coreProperties>
</file>