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64A96-4F5E-42D7-827C-D8C4B094B910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DEDB784-C0B5-4F92-8634-20DB9C698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837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64A96-4F5E-42D7-827C-D8C4B094B910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DEDB784-C0B5-4F92-8634-20DB9C698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482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64A96-4F5E-42D7-827C-D8C4B094B910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DEDB784-C0B5-4F92-8634-20DB9C69822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740633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64A96-4F5E-42D7-827C-D8C4B094B910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DEDB784-C0B5-4F92-8634-20DB9C698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710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64A96-4F5E-42D7-827C-D8C4B094B910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DEDB784-C0B5-4F92-8634-20DB9C698228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889405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64A96-4F5E-42D7-827C-D8C4B094B910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DEDB784-C0B5-4F92-8634-20DB9C698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7287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64A96-4F5E-42D7-827C-D8C4B094B910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DB784-C0B5-4F92-8634-20DB9C698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6996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64A96-4F5E-42D7-827C-D8C4B094B910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DB784-C0B5-4F92-8634-20DB9C698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09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64A96-4F5E-42D7-827C-D8C4B094B910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DB784-C0B5-4F92-8634-20DB9C698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40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64A96-4F5E-42D7-827C-D8C4B094B910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DEDB784-C0B5-4F92-8634-20DB9C698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323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64A96-4F5E-42D7-827C-D8C4B094B910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DEDB784-C0B5-4F92-8634-20DB9C698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652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64A96-4F5E-42D7-827C-D8C4B094B910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DEDB784-C0B5-4F92-8634-20DB9C698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100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64A96-4F5E-42D7-827C-D8C4B094B910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DB784-C0B5-4F92-8634-20DB9C698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643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64A96-4F5E-42D7-827C-D8C4B094B910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DB784-C0B5-4F92-8634-20DB9C698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187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64A96-4F5E-42D7-827C-D8C4B094B910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DB784-C0B5-4F92-8634-20DB9C698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78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64A96-4F5E-42D7-827C-D8C4B094B910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DEDB784-C0B5-4F92-8634-20DB9C698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07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64A96-4F5E-42D7-827C-D8C4B094B910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DEDB784-C0B5-4F92-8634-20DB9C698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43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/>
              <a:t>EVERYDAY EVANGELISM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/>
              <a:t>					</a:t>
            </a:r>
            <a:r>
              <a:rPr lang="en-US" dirty="0" smtClean="0">
                <a:latin typeface="Freestyle Script" panose="030804020302050B0404" pitchFamily="66" charset="0"/>
              </a:rPr>
              <a:t>				</a:t>
            </a:r>
            <a:r>
              <a:rPr lang="en-US" sz="4900" dirty="0" smtClean="0">
                <a:latin typeface="Freestyle Script" panose="030804020302050B0404" pitchFamily="66" charset="0"/>
              </a:rPr>
              <a:t>Through Daily Contacts</a:t>
            </a:r>
            <a:endParaRPr lang="en-US" sz="4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292958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 smtClean="0"/>
              <a:t>Text: Luke 18:16-19:10</a:t>
            </a:r>
          </a:p>
          <a:p>
            <a:r>
              <a:rPr lang="en-US" sz="3200" dirty="0" smtClean="0"/>
              <a:t>It is truly amazing to study and observe the magnificence of Jesus and his impact on the lives of people. </a:t>
            </a:r>
          </a:p>
          <a:p>
            <a:r>
              <a:rPr lang="en-US" sz="3200" dirty="0" smtClean="0"/>
              <a:t>He left us an example of doing good as you go everyday. </a:t>
            </a:r>
          </a:p>
          <a:p>
            <a:r>
              <a:rPr lang="en-US" sz="3200" dirty="0" smtClean="0"/>
              <a:t>In many instances, Jesus’s evangelistic and benevolent activities seem to be unscripted and arbitrary.     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40143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>
                <a:solidFill>
                  <a:prstClr val="black">
                    <a:lumMod val="85000"/>
                    <a:lumOff val="15000"/>
                  </a:prstClr>
                </a:solidFill>
              </a:rPr>
              <a:t>EVERYDAY EVANGELISM </a:t>
            </a:r>
            <a:r>
              <a:rPr lang="en-US" sz="3200" dirty="0">
                <a:solidFill>
                  <a:prstClr val="black">
                    <a:lumMod val="85000"/>
                    <a:lumOff val="15000"/>
                  </a:prstClr>
                </a:solidFill>
              </a:rPr>
              <a:t/>
            </a:r>
            <a:br>
              <a:rPr lang="en-US" sz="3200" dirty="0">
                <a:solidFill>
                  <a:prstClr val="black">
                    <a:lumMod val="85000"/>
                    <a:lumOff val="15000"/>
                  </a:prstClr>
                </a:solidFill>
              </a:rPr>
            </a:br>
            <a:r>
              <a:rPr lang="en-US" sz="3200" dirty="0">
                <a:solidFill>
                  <a:prstClr val="black">
                    <a:lumMod val="85000"/>
                    <a:lumOff val="15000"/>
                  </a:prstClr>
                </a:solidFill>
              </a:rPr>
              <a:t>						</a:t>
            </a:r>
            <a:r>
              <a:rPr lang="en-US" sz="3200" dirty="0">
                <a:solidFill>
                  <a:prstClr val="black">
                    <a:lumMod val="85000"/>
                    <a:lumOff val="15000"/>
                  </a:prstClr>
                </a:solidFill>
                <a:latin typeface="Freestyle Script" panose="030804020302050B0404" pitchFamily="66" charset="0"/>
              </a:rPr>
              <a:t>				</a:t>
            </a:r>
            <a:r>
              <a:rPr lang="en-US" sz="4900" dirty="0">
                <a:solidFill>
                  <a:prstClr val="black">
                    <a:lumMod val="85000"/>
                    <a:lumOff val="15000"/>
                  </a:prstClr>
                </a:solidFill>
                <a:latin typeface="Freestyle Script" panose="030804020302050B0404" pitchFamily="66" charset="0"/>
              </a:rPr>
              <a:t>Through Daily Contacts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Questions</a:t>
            </a:r>
            <a:r>
              <a:rPr lang="en-US" sz="3200" dirty="0" smtClean="0"/>
              <a:t>:</a:t>
            </a:r>
          </a:p>
          <a:p>
            <a:pPr lvl="1"/>
            <a:r>
              <a:rPr lang="en-US" sz="3200" dirty="0" smtClean="0"/>
              <a:t>What lesson does this teach us?</a:t>
            </a:r>
          </a:p>
          <a:p>
            <a:pPr lvl="2"/>
            <a:r>
              <a:rPr lang="en-US" sz="3000" dirty="0" smtClean="0"/>
              <a:t>Be ready for opportunities!!!</a:t>
            </a:r>
          </a:p>
          <a:p>
            <a:pPr lvl="2"/>
            <a:r>
              <a:rPr lang="en-US" sz="3000" dirty="0" smtClean="0"/>
              <a:t>Be “</a:t>
            </a:r>
            <a:r>
              <a:rPr lang="en-US" sz="3000" b="1" u="sng" dirty="0" smtClean="0"/>
              <a:t>good on the go</a:t>
            </a:r>
            <a:r>
              <a:rPr lang="en-US" sz="3000" dirty="0" smtClean="0"/>
              <a:t>!”</a:t>
            </a:r>
          </a:p>
          <a:p>
            <a:pPr lvl="1"/>
            <a:r>
              <a:rPr lang="en-US" sz="3200" dirty="0" smtClean="0"/>
              <a:t>How can we impact lives through random daily contacts?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25085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>
                <a:solidFill>
                  <a:prstClr val="black">
                    <a:lumMod val="85000"/>
                    <a:lumOff val="15000"/>
                  </a:prstClr>
                </a:solidFill>
              </a:rPr>
              <a:t>EVERYDAY EVANGELISM </a:t>
            </a:r>
            <a:r>
              <a:rPr lang="en-US" sz="3200" dirty="0">
                <a:solidFill>
                  <a:prstClr val="black">
                    <a:lumMod val="85000"/>
                    <a:lumOff val="15000"/>
                  </a:prstClr>
                </a:solidFill>
              </a:rPr>
              <a:t/>
            </a:r>
            <a:br>
              <a:rPr lang="en-US" sz="3200" dirty="0">
                <a:solidFill>
                  <a:prstClr val="black">
                    <a:lumMod val="85000"/>
                    <a:lumOff val="15000"/>
                  </a:prstClr>
                </a:solidFill>
              </a:rPr>
            </a:br>
            <a:r>
              <a:rPr lang="en-US" sz="3200" dirty="0">
                <a:solidFill>
                  <a:prstClr val="black">
                    <a:lumMod val="85000"/>
                    <a:lumOff val="15000"/>
                  </a:prstClr>
                </a:solidFill>
              </a:rPr>
              <a:t>						</a:t>
            </a:r>
            <a:r>
              <a:rPr lang="en-US" sz="3200" dirty="0">
                <a:solidFill>
                  <a:prstClr val="black">
                    <a:lumMod val="85000"/>
                    <a:lumOff val="15000"/>
                  </a:prstClr>
                </a:solidFill>
                <a:latin typeface="Freestyle Script" panose="030804020302050B0404" pitchFamily="66" charset="0"/>
              </a:rPr>
              <a:t>				</a:t>
            </a:r>
            <a:r>
              <a:rPr lang="en-US" sz="4900" dirty="0">
                <a:solidFill>
                  <a:prstClr val="black">
                    <a:lumMod val="85000"/>
                    <a:lumOff val="15000"/>
                  </a:prstClr>
                </a:solidFill>
                <a:latin typeface="Freestyle Script" panose="030804020302050B0404" pitchFamily="66" charset="0"/>
              </a:rPr>
              <a:t>Through Daily Contacts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724401"/>
          </a:xfrm>
        </p:spPr>
        <p:txBody>
          <a:bodyPr>
            <a:normAutofit fontScale="92500" lnSpcReduction="20000"/>
          </a:bodyPr>
          <a:lstStyle/>
          <a:p>
            <a:r>
              <a:rPr lang="en-US" sz="3600" dirty="0" smtClean="0"/>
              <a:t>“Good on the go”</a:t>
            </a:r>
          </a:p>
          <a:p>
            <a:pPr lvl="1"/>
            <a:r>
              <a:rPr lang="en-US" sz="3400" dirty="0" smtClean="0"/>
              <a:t>Make yourself available to people.</a:t>
            </a:r>
          </a:p>
          <a:p>
            <a:pPr lvl="1"/>
            <a:r>
              <a:rPr lang="en-US" sz="3400" dirty="0" smtClean="0"/>
              <a:t>Smile at people</a:t>
            </a:r>
          </a:p>
          <a:p>
            <a:pPr lvl="1"/>
            <a:r>
              <a:rPr lang="en-US" sz="3400" dirty="0" smtClean="0"/>
              <a:t>Talk to people</a:t>
            </a:r>
          </a:p>
          <a:p>
            <a:pPr lvl="1"/>
            <a:r>
              <a:rPr lang="en-US" sz="3400" dirty="0" smtClean="0"/>
              <a:t>Be courteous</a:t>
            </a:r>
          </a:p>
          <a:p>
            <a:pPr lvl="1"/>
            <a:r>
              <a:rPr lang="en-US" sz="3400" dirty="0" smtClean="0"/>
              <a:t>Be complimentary</a:t>
            </a:r>
          </a:p>
          <a:p>
            <a:pPr lvl="1"/>
            <a:r>
              <a:rPr lang="en-US" sz="3400" dirty="0" smtClean="0"/>
              <a:t>Be kind</a:t>
            </a:r>
          </a:p>
          <a:p>
            <a:pPr lvl="1"/>
            <a:r>
              <a:rPr lang="en-US" sz="3400" dirty="0" smtClean="0"/>
              <a:t>Be helpful</a:t>
            </a:r>
            <a:br>
              <a:rPr lang="en-US" sz="3400" dirty="0" smtClean="0"/>
            </a:b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2714504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>
                <a:solidFill>
                  <a:prstClr val="black">
                    <a:lumMod val="85000"/>
                    <a:lumOff val="15000"/>
                  </a:prstClr>
                </a:solidFill>
              </a:rPr>
              <a:t>EVERYDAY EVANGELISM </a:t>
            </a:r>
            <a:r>
              <a:rPr lang="en-US" sz="3200" dirty="0">
                <a:solidFill>
                  <a:prstClr val="black">
                    <a:lumMod val="85000"/>
                    <a:lumOff val="15000"/>
                  </a:prstClr>
                </a:solidFill>
              </a:rPr>
              <a:t/>
            </a:r>
            <a:br>
              <a:rPr lang="en-US" sz="3200" dirty="0">
                <a:solidFill>
                  <a:prstClr val="black">
                    <a:lumMod val="85000"/>
                    <a:lumOff val="15000"/>
                  </a:prstClr>
                </a:solidFill>
              </a:rPr>
            </a:br>
            <a:r>
              <a:rPr lang="en-US" sz="3200" dirty="0">
                <a:solidFill>
                  <a:prstClr val="black">
                    <a:lumMod val="85000"/>
                    <a:lumOff val="15000"/>
                  </a:prstClr>
                </a:solidFill>
              </a:rPr>
              <a:t>						</a:t>
            </a:r>
            <a:r>
              <a:rPr lang="en-US" sz="3200" dirty="0">
                <a:solidFill>
                  <a:prstClr val="black">
                    <a:lumMod val="85000"/>
                    <a:lumOff val="15000"/>
                  </a:prstClr>
                </a:solidFill>
                <a:latin typeface="Freestyle Script" panose="030804020302050B0404" pitchFamily="66" charset="0"/>
              </a:rPr>
              <a:t>				</a:t>
            </a:r>
            <a:r>
              <a:rPr lang="en-US" sz="4900" dirty="0">
                <a:solidFill>
                  <a:prstClr val="black">
                    <a:lumMod val="85000"/>
                    <a:lumOff val="15000"/>
                  </a:prstClr>
                </a:solidFill>
                <a:latin typeface="Freestyle Script" panose="030804020302050B0404" pitchFamily="66" charset="0"/>
              </a:rPr>
              <a:t>Through Daily Contacts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Four daily contacts stories of Jesus:</a:t>
            </a:r>
          </a:p>
          <a:p>
            <a:pPr lvl="1"/>
            <a:r>
              <a:rPr lang="en-US" sz="3200" dirty="0" smtClean="0"/>
              <a:t>Embraced the children- Luke 18:15-17</a:t>
            </a:r>
          </a:p>
          <a:p>
            <a:pPr lvl="1"/>
            <a:r>
              <a:rPr lang="en-US" sz="3200" dirty="0"/>
              <a:t>Educated a rich man- Luke </a:t>
            </a:r>
            <a:r>
              <a:rPr lang="en-US" sz="3200" dirty="0" smtClean="0"/>
              <a:t>18:18-30</a:t>
            </a:r>
            <a:endParaRPr lang="en-US" sz="3200" dirty="0"/>
          </a:p>
          <a:p>
            <a:pPr lvl="1"/>
            <a:r>
              <a:rPr lang="en-US" sz="3200" dirty="0" smtClean="0"/>
              <a:t>Emancipated </a:t>
            </a:r>
            <a:r>
              <a:rPr lang="en-US" sz="3200" dirty="0" smtClean="0"/>
              <a:t>a blind man-                        Luke </a:t>
            </a:r>
            <a:r>
              <a:rPr lang="en-US" sz="3200" dirty="0" smtClean="0"/>
              <a:t>18:35-43</a:t>
            </a:r>
            <a:endParaRPr lang="en-US" sz="3200" dirty="0" smtClean="0"/>
          </a:p>
          <a:p>
            <a:pPr lvl="1"/>
            <a:r>
              <a:rPr lang="en-US" sz="3200" dirty="0" smtClean="0"/>
              <a:t>Encouraged </a:t>
            </a:r>
            <a:r>
              <a:rPr lang="en-US" sz="3200" dirty="0" smtClean="0"/>
              <a:t>a sinner- Luke 19:1-10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55763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>
                <a:solidFill>
                  <a:prstClr val="black">
                    <a:lumMod val="85000"/>
                    <a:lumOff val="15000"/>
                  </a:prstClr>
                </a:solidFill>
              </a:rPr>
              <a:t>EVERYDAY EVANGELISM </a:t>
            </a:r>
            <a:r>
              <a:rPr lang="en-US" sz="3200" dirty="0">
                <a:solidFill>
                  <a:prstClr val="black">
                    <a:lumMod val="85000"/>
                    <a:lumOff val="15000"/>
                  </a:prstClr>
                </a:solidFill>
              </a:rPr>
              <a:t/>
            </a:r>
            <a:br>
              <a:rPr lang="en-US" sz="3200" dirty="0">
                <a:solidFill>
                  <a:prstClr val="black">
                    <a:lumMod val="85000"/>
                    <a:lumOff val="15000"/>
                  </a:prstClr>
                </a:solidFill>
              </a:rPr>
            </a:br>
            <a:r>
              <a:rPr lang="en-US" sz="3200" dirty="0">
                <a:solidFill>
                  <a:prstClr val="black">
                    <a:lumMod val="85000"/>
                    <a:lumOff val="15000"/>
                  </a:prstClr>
                </a:solidFill>
              </a:rPr>
              <a:t>						</a:t>
            </a:r>
            <a:r>
              <a:rPr lang="en-US" sz="3200" dirty="0">
                <a:solidFill>
                  <a:prstClr val="black">
                    <a:lumMod val="85000"/>
                    <a:lumOff val="15000"/>
                  </a:prstClr>
                </a:solidFill>
                <a:latin typeface="Freestyle Script" panose="030804020302050B0404" pitchFamily="66" charset="0"/>
              </a:rPr>
              <a:t>				</a:t>
            </a:r>
            <a:r>
              <a:rPr lang="en-US" sz="4900" dirty="0">
                <a:solidFill>
                  <a:prstClr val="black">
                    <a:lumMod val="85000"/>
                    <a:lumOff val="15000"/>
                  </a:prstClr>
                </a:solidFill>
                <a:latin typeface="Freestyle Script" panose="030804020302050B0404" pitchFamily="66" charset="0"/>
              </a:rPr>
              <a:t>Through Daily Contacts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Conclusion:</a:t>
            </a:r>
          </a:p>
          <a:p>
            <a:pPr lvl="1"/>
            <a:r>
              <a:rPr lang="en-US" sz="3400" dirty="0" smtClean="0"/>
              <a:t>There was a lesson in everyone of those stories to be learned. And everyone of those lessons learned came as a result of being “good on the go!”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1873322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139</TotalTime>
  <Words>183</Words>
  <Application>Microsoft Office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Freestyle Script</vt:lpstr>
      <vt:lpstr>Wingdings 3</vt:lpstr>
      <vt:lpstr>Wisp</vt:lpstr>
      <vt:lpstr>EVERYDAY EVANGELISM            Through Daily Contacts</vt:lpstr>
      <vt:lpstr>EVERYDAY EVANGELISM            Through Daily Contacts</vt:lpstr>
      <vt:lpstr>EVERYDAY EVANGELISM            Through Daily Contacts</vt:lpstr>
      <vt:lpstr>EVERYDAY EVANGELISM            Through Daily Contacts</vt:lpstr>
      <vt:lpstr>EVERYDAY EVANGELISM            Through Daily Contacts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EVERYDAY EVANGELISM            Through Daily Contacts</dc:title>
  <dc:creator>Chris Pressnell</dc:creator>
  <cp:lastModifiedBy>Chris Pressnell</cp:lastModifiedBy>
  <cp:revision>12</cp:revision>
  <dcterms:created xsi:type="dcterms:W3CDTF">2015-01-23T20:55:59Z</dcterms:created>
  <dcterms:modified xsi:type="dcterms:W3CDTF">2015-01-25T13:09:54Z</dcterms:modified>
</cp:coreProperties>
</file>