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58" r:id="rId4"/>
    <p:sldId id="259" r:id="rId5"/>
    <p:sldId id="261" r:id="rId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0" d="100"/>
          <a:sy n="150" d="100"/>
        </p:scale>
        <p:origin x="-55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E249C3-106D-4019-8054-225E2820A7ED}"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CCBB9-5AAF-4B2D-BD99-E4A0EB70EE26}" type="slidenum">
              <a:rPr lang="en-US" smtClean="0"/>
              <a:t>‹#›</a:t>
            </a:fld>
            <a:endParaRPr lang="en-US"/>
          </a:p>
        </p:txBody>
      </p:sp>
    </p:spTree>
    <p:extLst>
      <p:ext uri="{BB962C8B-B14F-4D97-AF65-F5344CB8AC3E}">
        <p14:creationId xmlns:p14="http://schemas.microsoft.com/office/powerpoint/2010/main" val="2323754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E249C3-106D-4019-8054-225E2820A7ED}"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CCBB9-5AAF-4B2D-BD99-E4A0EB70EE26}" type="slidenum">
              <a:rPr lang="en-US" smtClean="0"/>
              <a:t>‹#›</a:t>
            </a:fld>
            <a:endParaRPr lang="en-US"/>
          </a:p>
        </p:txBody>
      </p:sp>
    </p:spTree>
    <p:extLst>
      <p:ext uri="{BB962C8B-B14F-4D97-AF65-F5344CB8AC3E}">
        <p14:creationId xmlns:p14="http://schemas.microsoft.com/office/powerpoint/2010/main" val="239557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E249C3-106D-4019-8054-225E2820A7ED}"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CCBB9-5AAF-4B2D-BD99-E4A0EB70EE26}" type="slidenum">
              <a:rPr lang="en-US" smtClean="0"/>
              <a:t>‹#›</a:t>
            </a:fld>
            <a:endParaRPr lang="en-US"/>
          </a:p>
        </p:txBody>
      </p:sp>
    </p:spTree>
    <p:extLst>
      <p:ext uri="{BB962C8B-B14F-4D97-AF65-F5344CB8AC3E}">
        <p14:creationId xmlns:p14="http://schemas.microsoft.com/office/powerpoint/2010/main" val="2610716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E249C3-106D-4019-8054-225E2820A7ED}"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CCBB9-5AAF-4B2D-BD99-E4A0EB70EE26}" type="slidenum">
              <a:rPr lang="en-US" smtClean="0"/>
              <a:t>‹#›</a:t>
            </a:fld>
            <a:endParaRPr lang="en-US"/>
          </a:p>
        </p:txBody>
      </p:sp>
    </p:spTree>
    <p:extLst>
      <p:ext uri="{BB962C8B-B14F-4D97-AF65-F5344CB8AC3E}">
        <p14:creationId xmlns:p14="http://schemas.microsoft.com/office/powerpoint/2010/main" val="3752153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E249C3-106D-4019-8054-225E2820A7ED}"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CCBB9-5AAF-4B2D-BD99-E4A0EB70EE26}" type="slidenum">
              <a:rPr lang="en-US" smtClean="0"/>
              <a:t>‹#›</a:t>
            </a:fld>
            <a:endParaRPr lang="en-US"/>
          </a:p>
        </p:txBody>
      </p:sp>
    </p:spTree>
    <p:extLst>
      <p:ext uri="{BB962C8B-B14F-4D97-AF65-F5344CB8AC3E}">
        <p14:creationId xmlns:p14="http://schemas.microsoft.com/office/powerpoint/2010/main" val="92775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E249C3-106D-4019-8054-225E2820A7ED}"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CCBB9-5AAF-4B2D-BD99-E4A0EB70EE26}" type="slidenum">
              <a:rPr lang="en-US" smtClean="0"/>
              <a:t>‹#›</a:t>
            </a:fld>
            <a:endParaRPr lang="en-US"/>
          </a:p>
        </p:txBody>
      </p:sp>
    </p:spTree>
    <p:extLst>
      <p:ext uri="{BB962C8B-B14F-4D97-AF65-F5344CB8AC3E}">
        <p14:creationId xmlns:p14="http://schemas.microsoft.com/office/powerpoint/2010/main" val="215535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E249C3-106D-4019-8054-225E2820A7ED}" type="datetimeFigureOut">
              <a:rPr lang="en-US" smtClean="0"/>
              <a:t>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2CCBB9-5AAF-4B2D-BD99-E4A0EB70EE26}" type="slidenum">
              <a:rPr lang="en-US" smtClean="0"/>
              <a:t>‹#›</a:t>
            </a:fld>
            <a:endParaRPr lang="en-US"/>
          </a:p>
        </p:txBody>
      </p:sp>
    </p:spTree>
    <p:extLst>
      <p:ext uri="{BB962C8B-B14F-4D97-AF65-F5344CB8AC3E}">
        <p14:creationId xmlns:p14="http://schemas.microsoft.com/office/powerpoint/2010/main" val="251586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E249C3-106D-4019-8054-225E2820A7ED}" type="datetimeFigureOut">
              <a:rPr lang="en-US" smtClean="0"/>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2CCBB9-5AAF-4B2D-BD99-E4A0EB70EE26}" type="slidenum">
              <a:rPr lang="en-US" smtClean="0"/>
              <a:t>‹#›</a:t>
            </a:fld>
            <a:endParaRPr lang="en-US"/>
          </a:p>
        </p:txBody>
      </p:sp>
    </p:spTree>
    <p:extLst>
      <p:ext uri="{BB962C8B-B14F-4D97-AF65-F5344CB8AC3E}">
        <p14:creationId xmlns:p14="http://schemas.microsoft.com/office/powerpoint/2010/main" val="271631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E249C3-106D-4019-8054-225E2820A7ED}" type="datetimeFigureOut">
              <a:rPr lang="en-US" smtClean="0"/>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2CCBB9-5AAF-4B2D-BD99-E4A0EB70EE26}" type="slidenum">
              <a:rPr lang="en-US" smtClean="0"/>
              <a:t>‹#›</a:t>
            </a:fld>
            <a:endParaRPr lang="en-US"/>
          </a:p>
        </p:txBody>
      </p:sp>
    </p:spTree>
    <p:extLst>
      <p:ext uri="{BB962C8B-B14F-4D97-AF65-F5344CB8AC3E}">
        <p14:creationId xmlns:p14="http://schemas.microsoft.com/office/powerpoint/2010/main" val="1368051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E249C3-106D-4019-8054-225E2820A7ED}"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CCBB9-5AAF-4B2D-BD99-E4A0EB70EE26}" type="slidenum">
              <a:rPr lang="en-US" smtClean="0"/>
              <a:t>‹#›</a:t>
            </a:fld>
            <a:endParaRPr lang="en-US"/>
          </a:p>
        </p:txBody>
      </p:sp>
    </p:spTree>
    <p:extLst>
      <p:ext uri="{BB962C8B-B14F-4D97-AF65-F5344CB8AC3E}">
        <p14:creationId xmlns:p14="http://schemas.microsoft.com/office/powerpoint/2010/main" val="999833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E249C3-106D-4019-8054-225E2820A7ED}"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CCBB9-5AAF-4B2D-BD99-E4A0EB70EE26}" type="slidenum">
              <a:rPr lang="en-US" smtClean="0"/>
              <a:t>‹#›</a:t>
            </a:fld>
            <a:endParaRPr lang="en-US"/>
          </a:p>
        </p:txBody>
      </p:sp>
    </p:spTree>
    <p:extLst>
      <p:ext uri="{BB962C8B-B14F-4D97-AF65-F5344CB8AC3E}">
        <p14:creationId xmlns:p14="http://schemas.microsoft.com/office/powerpoint/2010/main" val="3984742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4E249C3-106D-4019-8054-225E2820A7ED}" type="datetimeFigureOut">
              <a:rPr lang="en-US" smtClean="0"/>
              <a:t>1/16/2015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2CCBB9-5AAF-4B2D-BD99-E4A0EB70EE26}" type="slidenum">
              <a:rPr lang="en-US" smtClean="0"/>
              <a:t>‹#›</a:t>
            </a:fld>
            <a:endParaRPr lang="en-US"/>
          </a:p>
        </p:txBody>
      </p:sp>
    </p:spTree>
    <p:extLst>
      <p:ext uri="{BB962C8B-B14F-4D97-AF65-F5344CB8AC3E}">
        <p14:creationId xmlns:p14="http://schemas.microsoft.com/office/powerpoint/2010/main" val="2208854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sz="5400" b="1" dirty="0">
                <a:solidFill>
                  <a:prstClr val="white"/>
                </a:solidFill>
                <a:latin typeface="Gabriola" panose="04040605051002020D02" pitchFamily="82" charset="0"/>
                <a:ea typeface="Arial Unicode MS" panose="020B0604020202020204" pitchFamily="34" charset="-128"/>
                <a:cs typeface="Arial Unicode MS" panose="020B0604020202020204" pitchFamily="34" charset="-128"/>
              </a:rPr>
              <a:t>Why Jesus Deserves Glory Forever!</a:t>
            </a:r>
            <a:endParaRPr lang="en-US" dirty="0"/>
          </a:p>
        </p:txBody>
      </p:sp>
      <p:sp>
        <p:nvSpPr>
          <p:cNvPr id="4" name="TextBox 3"/>
          <p:cNvSpPr txBox="1"/>
          <p:nvPr/>
        </p:nvSpPr>
        <p:spPr>
          <a:xfrm>
            <a:off x="152400" y="1215251"/>
            <a:ext cx="6705600" cy="3416320"/>
          </a:xfrm>
          <a:prstGeom prst="rect">
            <a:avLst/>
          </a:prstGeom>
          <a:noFill/>
        </p:spPr>
        <p:txBody>
          <a:bodyPr wrap="square" rtlCol="0">
            <a:spAutoFit/>
          </a:bodyPr>
          <a:lstStyle/>
          <a:p>
            <a:r>
              <a:rPr lang="en-US" sz="3600" b="1" dirty="0" smtClean="0"/>
              <a:t>Galatians 1:3-5</a:t>
            </a:r>
          </a:p>
          <a:p>
            <a:r>
              <a:rPr lang="en-US" dirty="0"/>
              <a:t>	</a:t>
            </a:r>
            <a:r>
              <a:rPr lang="en-US" sz="3000" b="1" dirty="0" smtClean="0">
                <a:solidFill>
                  <a:schemeClr val="bg1"/>
                </a:solidFill>
              </a:rPr>
              <a:t>“Grace to you and peace from God our Father and the Lord Jesus Christ, who gave himself for our sins to deliver us from the present evil age, according to the will of our God and Father, to whom be the glory forever and ever, Amen.”</a:t>
            </a:r>
            <a:endParaRPr lang="en-US" sz="3000" b="1" dirty="0">
              <a:solidFill>
                <a:schemeClr val="bg1"/>
              </a:solidFill>
            </a:endParaRPr>
          </a:p>
        </p:txBody>
      </p:sp>
    </p:spTree>
    <p:extLst>
      <p:ext uri="{BB962C8B-B14F-4D97-AF65-F5344CB8AC3E}">
        <p14:creationId xmlns:p14="http://schemas.microsoft.com/office/powerpoint/2010/main" val="244854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sp>
        <p:nvSpPr>
          <p:cNvPr id="2" name="Title 1"/>
          <p:cNvSpPr>
            <a:spLocks noGrp="1"/>
          </p:cNvSpPr>
          <p:nvPr>
            <p:ph type="title"/>
          </p:nvPr>
        </p:nvSpPr>
        <p:spPr/>
        <p:txBody>
          <a:bodyPr>
            <a:normAutofit fontScale="90000"/>
          </a:bodyPr>
          <a:lstStyle/>
          <a:p>
            <a:r>
              <a:rPr lang="en-US" sz="5400" b="1" dirty="0">
                <a:solidFill>
                  <a:prstClr val="white"/>
                </a:solidFill>
                <a:latin typeface="Gabriola" panose="04040605051002020D02" pitchFamily="82" charset="0"/>
                <a:ea typeface="Arial Unicode MS" panose="020B0604020202020204" pitchFamily="34" charset="-128"/>
                <a:cs typeface="Arial Unicode MS" panose="020B0604020202020204" pitchFamily="34" charset="-128"/>
              </a:rPr>
              <a:t>Why Jesus Deserves Glory Forever!</a:t>
            </a:r>
            <a:endParaRPr lang="en-US" dirty="0"/>
          </a:p>
        </p:txBody>
      </p:sp>
      <p:sp>
        <p:nvSpPr>
          <p:cNvPr id="5" name="TextBox 4"/>
          <p:cNvSpPr txBox="1"/>
          <p:nvPr/>
        </p:nvSpPr>
        <p:spPr>
          <a:xfrm>
            <a:off x="152400" y="1200150"/>
            <a:ext cx="6629400" cy="3847207"/>
          </a:xfrm>
          <a:prstGeom prst="rect">
            <a:avLst/>
          </a:prstGeom>
          <a:noFill/>
        </p:spPr>
        <p:txBody>
          <a:bodyPr wrap="square" rtlCol="0">
            <a:spAutoFit/>
          </a:bodyPr>
          <a:lstStyle/>
          <a:p>
            <a:pPr marL="285750" indent="-285750">
              <a:buFont typeface="Arial" panose="020B0604020202020204" pitchFamily="34" charset="0"/>
              <a:buChar char="•"/>
            </a:pPr>
            <a:r>
              <a:rPr lang="en-US" sz="2800" b="1" i="1" dirty="0" smtClean="0"/>
              <a:t>Jesus deserve glory because of His…………</a:t>
            </a:r>
          </a:p>
          <a:p>
            <a:pPr algn="ctr"/>
            <a:r>
              <a:rPr lang="en-US" sz="3600" b="1" dirty="0" smtClean="0">
                <a:solidFill>
                  <a:schemeClr val="bg1"/>
                </a:solidFill>
              </a:rPr>
              <a:t>Sacrificial Love</a:t>
            </a:r>
          </a:p>
          <a:p>
            <a:pPr marL="571500" indent="-571500">
              <a:buFont typeface="Arial" panose="020B0604020202020204" pitchFamily="34" charset="0"/>
              <a:buChar char="•"/>
            </a:pPr>
            <a:r>
              <a:rPr lang="en-US" sz="3000" b="1" dirty="0" smtClean="0"/>
              <a:t>He gave </a:t>
            </a:r>
            <a:r>
              <a:rPr lang="en-US" sz="3000" b="1" u="sng" dirty="0" smtClean="0"/>
              <a:t>himself</a:t>
            </a:r>
          </a:p>
          <a:p>
            <a:pPr marL="571500" indent="-571500">
              <a:buFont typeface="Arial" panose="020B0604020202020204" pitchFamily="34" charset="0"/>
              <a:buChar char="•"/>
            </a:pPr>
            <a:r>
              <a:rPr lang="en-US" sz="3000" b="1" dirty="0" smtClean="0"/>
              <a:t>Matt. 20:28</a:t>
            </a:r>
          </a:p>
          <a:p>
            <a:pPr marL="571500" indent="-571500">
              <a:buFont typeface="Arial" panose="020B0604020202020204" pitchFamily="34" charset="0"/>
              <a:buChar char="•"/>
            </a:pPr>
            <a:r>
              <a:rPr lang="en-US" sz="3000" b="1" dirty="0" smtClean="0"/>
              <a:t>John 15:13</a:t>
            </a:r>
          </a:p>
          <a:p>
            <a:pPr marL="571500" indent="-571500">
              <a:buFont typeface="Arial" panose="020B0604020202020204" pitchFamily="34" charset="0"/>
              <a:buChar char="•"/>
            </a:pPr>
            <a:r>
              <a:rPr lang="en-US" sz="3000" b="1" dirty="0" smtClean="0"/>
              <a:t>Two criteria</a:t>
            </a:r>
          </a:p>
          <a:p>
            <a:pPr marL="1028700" lvl="1" indent="-571500">
              <a:buFont typeface="Arial" panose="020B0604020202020204" pitchFamily="34" charset="0"/>
              <a:buChar char="•"/>
            </a:pPr>
            <a:r>
              <a:rPr lang="en-US" sz="3000" b="1" i="1" u="sng" dirty="0" smtClean="0">
                <a:solidFill>
                  <a:schemeClr val="bg1"/>
                </a:solidFill>
              </a:rPr>
              <a:t>Willing</a:t>
            </a:r>
          </a:p>
          <a:p>
            <a:pPr marL="1028700" lvl="1" indent="-571500">
              <a:buFont typeface="Arial" panose="020B0604020202020204" pitchFamily="34" charset="0"/>
              <a:buChar char="•"/>
            </a:pPr>
            <a:r>
              <a:rPr lang="en-US" sz="3000" b="1" i="1" u="sng" dirty="0" smtClean="0">
                <a:solidFill>
                  <a:schemeClr val="bg1"/>
                </a:solidFill>
              </a:rPr>
              <a:t>Capable</a:t>
            </a:r>
            <a:endParaRPr lang="en-US" sz="3000" b="1" i="1" u="sng" dirty="0">
              <a:solidFill>
                <a:schemeClr val="bg1"/>
              </a:solidFill>
            </a:endParaRPr>
          </a:p>
        </p:txBody>
      </p:sp>
    </p:spTree>
    <p:extLst>
      <p:ext uri="{BB962C8B-B14F-4D97-AF65-F5344CB8AC3E}">
        <p14:creationId xmlns:p14="http://schemas.microsoft.com/office/powerpoint/2010/main" val="3137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additive="base">
                                        <p:cTn id="1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left)">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left)">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up)">
                                      <p:cBhvr>
                                        <p:cTn id="35" dur="500"/>
                                        <p:tgtEl>
                                          <p:spTgt spid="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wipe(down)">
                                      <p:cBhvr>
                                        <p:cTn id="4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sz="5400" b="1" dirty="0">
                <a:solidFill>
                  <a:prstClr val="white"/>
                </a:solidFill>
                <a:latin typeface="Gabriola" panose="04040605051002020D02" pitchFamily="82" charset="0"/>
                <a:ea typeface="Arial Unicode MS" panose="020B0604020202020204" pitchFamily="34" charset="-128"/>
                <a:cs typeface="Arial Unicode MS" panose="020B0604020202020204" pitchFamily="34" charset="-128"/>
              </a:rPr>
              <a:t>Why Jesus Deserves Glory Forever!</a:t>
            </a:r>
            <a:endParaRPr lang="en-US" dirty="0"/>
          </a:p>
        </p:txBody>
      </p:sp>
      <p:sp>
        <p:nvSpPr>
          <p:cNvPr id="4" name="TextBox 3"/>
          <p:cNvSpPr txBox="1"/>
          <p:nvPr/>
        </p:nvSpPr>
        <p:spPr>
          <a:xfrm>
            <a:off x="152400" y="1200150"/>
            <a:ext cx="6705600" cy="3046988"/>
          </a:xfrm>
          <a:prstGeom prst="rect">
            <a:avLst/>
          </a:prstGeom>
          <a:noFill/>
        </p:spPr>
        <p:txBody>
          <a:bodyPr wrap="square" rtlCol="0">
            <a:spAutoFit/>
          </a:bodyPr>
          <a:lstStyle/>
          <a:p>
            <a:pPr marL="285750" lvl="0" indent="-285750">
              <a:buFont typeface="Arial" panose="020B0604020202020204" pitchFamily="34" charset="0"/>
              <a:buChar char="•"/>
            </a:pPr>
            <a:r>
              <a:rPr lang="en-US" sz="2800" b="1" i="1" dirty="0">
                <a:solidFill>
                  <a:prstClr val="black"/>
                </a:solidFill>
              </a:rPr>
              <a:t>Jesus deserve glory because of His</a:t>
            </a:r>
            <a:r>
              <a:rPr lang="en-US" sz="2800" b="1" i="1" dirty="0" smtClean="0">
                <a:solidFill>
                  <a:prstClr val="black"/>
                </a:solidFill>
              </a:rPr>
              <a:t>…………</a:t>
            </a:r>
          </a:p>
          <a:p>
            <a:pPr lvl="0" algn="ctr"/>
            <a:r>
              <a:rPr lang="en-US" sz="3600" b="1" dirty="0" smtClean="0">
                <a:solidFill>
                  <a:schemeClr val="bg1"/>
                </a:solidFill>
              </a:rPr>
              <a:t>Selfless Spirit</a:t>
            </a:r>
          </a:p>
          <a:p>
            <a:pPr marL="571500" lvl="0" indent="-571500">
              <a:buFont typeface="Arial" panose="020B0604020202020204" pitchFamily="34" charset="0"/>
              <a:buChar char="•"/>
            </a:pPr>
            <a:r>
              <a:rPr lang="en-US" sz="3200" b="1" dirty="0" smtClean="0"/>
              <a:t>For </a:t>
            </a:r>
            <a:r>
              <a:rPr lang="en-US" sz="3200" b="1" u="sng" dirty="0" smtClean="0"/>
              <a:t>our</a:t>
            </a:r>
            <a:r>
              <a:rPr lang="en-US" sz="3200" b="1" dirty="0" smtClean="0"/>
              <a:t> sins</a:t>
            </a:r>
          </a:p>
          <a:p>
            <a:pPr marL="571500" lvl="0" indent="-571500">
              <a:buFont typeface="Arial" panose="020B0604020202020204" pitchFamily="34" charset="0"/>
              <a:buChar char="•"/>
            </a:pPr>
            <a:r>
              <a:rPr lang="en-US" sz="3200" b="1" dirty="0" smtClean="0"/>
              <a:t>Romans 4:25</a:t>
            </a:r>
          </a:p>
          <a:p>
            <a:pPr marL="571500" lvl="0" indent="-571500">
              <a:buFont typeface="Arial" panose="020B0604020202020204" pitchFamily="34" charset="0"/>
              <a:buChar char="•"/>
            </a:pPr>
            <a:r>
              <a:rPr lang="en-US" sz="3200" b="1" dirty="0" smtClean="0"/>
              <a:t>Romans 5:8</a:t>
            </a:r>
          </a:p>
          <a:p>
            <a:pPr lvl="0" algn="ctr"/>
            <a:endParaRPr lang="en-US" sz="3200" b="1" i="1" dirty="0">
              <a:solidFill>
                <a:prstClr val="black"/>
              </a:solidFill>
            </a:endParaRPr>
          </a:p>
        </p:txBody>
      </p:sp>
    </p:spTree>
    <p:extLst>
      <p:ext uri="{BB962C8B-B14F-4D97-AF65-F5344CB8AC3E}">
        <p14:creationId xmlns:p14="http://schemas.microsoft.com/office/powerpoint/2010/main" val="419386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additive="base">
                                        <p:cTn id="1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left)">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sz="5400" b="1" dirty="0">
                <a:solidFill>
                  <a:prstClr val="white"/>
                </a:solidFill>
                <a:latin typeface="Gabriola" panose="04040605051002020D02" pitchFamily="82" charset="0"/>
                <a:ea typeface="Arial Unicode MS" panose="020B0604020202020204" pitchFamily="34" charset="-128"/>
                <a:cs typeface="Arial Unicode MS" panose="020B0604020202020204" pitchFamily="34" charset="-128"/>
              </a:rPr>
              <a:t>Why Jesus Deserves Glory Forever!</a:t>
            </a:r>
            <a:endParaRPr lang="en-US" dirty="0"/>
          </a:p>
        </p:txBody>
      </p:sp>
      <p:sp>
        <p:nvSpPr>
          <p:cNvPr id="4" name="TextBox 3"/>
          <p:cNvSpPr txBox="1"/>
          <p:nvPr/>
        </p:nvSpPr>
        <p:spPr>
          <a:xfrm>
            <a:off x="152400" y="1200150"/>
            <a:ext cx="7010400" cy="3847207"/>
          </a:xfrm>
          <a:prstGeom prst="rect">
            <a:avLst/>
          </a:prstGeom>
          <a:noFill/>
        </p:spPr>
        <p:txBody>
          <a:bodyPr wrap="square" rtlCol="0">
            <a:spAutoFit/>
          </a:bodyPr>
          <a:lstStyle/>
          <a:p>
            <a:pPr marL="285750" lvl="0" indent="-285750">
              <a:buFont typeface="Arial" panose="020B0604020202020204" pitchFamily="34" charset="0"/>
              <a:buChar char="•"/>
            </a:pPr>
            <a:r>
              <a:rPr lang="en-US" sz="2800" b="1" i="1" dirty="0">
                <a:solidFill>
                  <a:prstClr val="black"/>
                </a:solidFill>
              </a:rPr>
              <a:t>Jesus deserve glory because of His</a:t>
            </a:r>
            <a:r>
              <a:rPr lang="en-US" sz="2800" b="1" i="1" dirty="0" smtClean="0">
                <a:solidFill>
                  <a:prstClr val="black"/>
                </a:solidFill>
              </a:rPr>
              <a:t>…………</a:t>
            </a:r>
          </a:p>
          <a:p>
            <a:pPr lvl="0" algn="ctr"/>
            <a:r>
              <a:rPr lang="en-US" sz="3600" b="1" dirty="0" smtClean="0">
                <a:solidFill>
                  <a:schemeClr val="bg1"/>
                </a:solidFill>
              </a:rPr>
              <a:t>Saving Grace</a:t>
            </a:r>
          </a:p>
          <a:p>
            <a:pPr marL="571500" lvl="0" indent="-571500">
              <a:buFont typeface="Arial" panose="020B0604020202020204" pitchFamily="34" charset="0"/>
              <a:buChar char="•"/>
            </a:pPr>
            <a:r>
              <a:rPr lang="en-US" sz="3000" b="1" dirty="0" smtClean="0"/>
              <a:t>To deliver us from </a:t>
            </a:r>
            <a:r>
              <a:rPr lang="en-US" sz="3000" b="1" u="sng" dirty="0" smtClean="0"/>
              <a:t>this present</a:t>
            </a:r>
            <a:r>
              <a:rPr lang="en-US" sz="3000" b="1" dirty="0" smtClean="0"/>
              <a:t>           </a:t>
            </a:r>
            <a:r>
              <a:rPr lang="en-US" sz="3000" b="1" u="sng" dirty="0" smtClean="0"/>
              <a:t>evil age.</a:t>
            </a:r>
          </a:p>
          <a:p>
            <a:pPr marL="571500" lvl="0" indent="-571500">
              <a:buFont typeface="Arial" panose="020B0604020202020204" pitchFamily="34" charset="0"/>
              <a:buChar char="•"/>
            </a:pPr>
            <a:r>
              <a:rPr lang="en-US" sz="3000" b="1" dirty="0" smtClean="0"/>
              <a:t>I John 5:19</a:t>
            </a:r>
          </a:p>
          <a:p>
            <a:pPr marL="1028700" lvl="1" indent="-571500">
              <a:buFont typeface="Arial" panose="020B0604020202020204" pitchFamily="34" charset="0"/>
              <a:buChar char="•"/>
            </a:pPr>
            <a:r>
              <a:rPr lang="en-US" sz="3000" b="1" dirty="0" smtClean="0">
                <a:solidFill>
                  <a:schemeClr val="bg1"/>
                </a:solidFill>
              </a:rPr>
              <a:t>The world lies in the power of Satan.</a:t>
            </a:r>
          </a:p>
          <a:p>
            <a:pPr marL="571500" indent="-571500">
              <a:buFont typeface="Arial" panose="020B0604020202020204" pitchFamily="34" charset="0"/>
              <a:buChar char="•"/>
            </a:pPr>
            <a:r>
              <a:rPr lang="en-US" sz="3000" b="1" dirty="0" smtClean="0">
                <a:solidFill>
                  <a:schemeClr val="bg1"/>
                </a:solidFill>
              </a:rPr>
              <a:t>Eph. 2:1-3</a:t>
            </a:r>
          </a:p>
          <a:p>
            <a:pPr marL="1028700" lvl="1" indent="-571500">
              <a:buFont typeface="Arial" panose="020B0604020202020204" pitchFamily="34" charset="0"/>
              <a:buChar char="•"/>
            </a:pPr>
            <a:r>
              <a:rPr lang="en-US" sz="3000" b="1" dirty="0" smtClean="0">
                <a:solidFill>
                  <a:schemeClr val="bg1"/>
                </a:solidFill>
              </a:rPr>
              <a:t>We are dead men walking.</a:t>
            </a:r>
          </a:p>
        </p:txBody>
      </p:sp>
    </p:spTree>
    <p:extLst>
      <p:ext uri="{BB962C8B-B14F-4D97-AF65-F5344CB8AC3E}">
        <p14:creationId xmlns:p14="http://schemas.microsoft.com/office/powerpoint/2010/main" val="118785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additive="base">
                                        <p:cTn id="1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left)">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09550"/>
            <a:ext cx="8229600" cy="853679"/>
          </a:xfrm>
        </p:spPr>
        <p:txBody>
          <a:bodyPr>
            <a:normAutofit fontScale="90000"/>
          </a:bodyPr>
          <a:lstStyle/>
          <a:p>
            <a:r>
              <a:rPr lang="en-US" sz="5400" b="1" dirty="0" smtClean="0">
                <a:solidFill>
                  <a:schemeClr val="bg1"/>
                </a:solidFill>
                <a:latin typeface="Gabriola" panose="04040605051002020D02" pitchFamily="82" charset="0"/>
                <a:ea typeface="Arial Unicode MS" panose="020B0604020202020204" pitchFamily="34" charset="-128"/>
                <a:cs typeface="Arial Unicode MS" panose="020B0604020202020204" pitchFamily="34" charset="-128"/>
              </a:rPr>
              <a:t>Why Jesus Deserves Glory Forever!</a:t>
            </a:r>
            <a:endParaRPr lang="en-US" sz="5400" b="1" dirty="0">
              <a:solidFill>
                <a:schemeClr val="bg1"/>
              </a:solidFill>
              <a:latin typeface="Gabriola" panose="04040605051002020D02" pitchFamily="82" charset="0"/>
              <a:ea typeface="Arial Unicode MS" panose="020B0604020202020204" pitchFamily="34" charset="-128"/>
              <a:cs typeface="Arial Unicode MS" panose="020B0604020202020204" pitchFamily="34" charset="-128"/>
            </a:endParaRPr>
          </a:p>
        </p:txBody>
      </p:sp>
      <p:sp>
        <p:nvSpPr>
          <p:cNvPr id="4" name="TextBox 3"/>
          <p:cNvSpPr txBox="1"/>
          <p:nvPr/>
        </p:nvSpPr>
        <p:spPr>
          <a:xfrm>
            <a:off x="152400" y="1200150"/>
            <a:ext cx="6781800" cy="3046988"/>
          </a:xfrm>
          <a:prstGeom prst="rect">
            <a:avLst/>
          </a:prstGeom>
          <a:noFill/>
        </p:spPr>
        <p:txBody>
          <a:bodyPr wrap="square" rtlCol="0">
            <a:spAutoFit/>
          </a:bodyPr>
          <a:lstStyle/>
          <a:p>
            <a:pPr marL="285750" lvl="0" indent="-285750">
              <a:buFont typeface="Arial" panose="020B0604020202020204" pitchFamily="34" charset="0"/>
              <a:buChar char="•"/>
            </a:pPr>
            <a:r>
              <a:rPr lang="en-US" sz="2800" b="1" i="1" dirty="0">
                <a:solidFill>
                  <a:prstClr val="black"/>
                </a:solidFill>
              </a:rPr>
              <a:t>Jesus deserve glory because of His</a:t>
            </a:r>
            <a:r>
              <a:rPr lang="en-US" sz="2800" b="1" i="1" dirty="0" smtClean="0">
                <a:solidFill>
                  <a:prstClr val="black"/>
                </a:solidFill>
              </a:rPr>
              <a:t>…………</a:t>
            </a:r>
          </a:p>
          <a:p>
            <a:pPr lvl="0" algn="ctr"/>
            <a:r>
              <a:rPr lang="en-US" sz="3600" b="1" dirty="0" smtClean="0">
                <a:solidFill>
                  <a:schemeClr val="bg1"/>
                </a:solidFill>
              </a:rPr>
              <a:t>Submissive Mind</a:t>
            </a:r>
          </a:p>
          <a:p>
            <a:pPr marL="457200" lvl="0" indent="-457200">
              <a:buFont typeface="Arial" panose="020B0604020202020204" pitchFamily="34" charset="0"/>
              <a:buChar char="•"/>
            </a:pPr>
            <a:r>
              <a:rPr lang="en-US" sz="3200" b="1" dirty="0" smtClean="0"/>
              <a:t>According to the </a:t>
            </a:r>
            <a:r>
              <a:rPr lang="en-US" sz="3200" b="1" u="sng" dirty="0" smtClean="0"/>
              <a:t>will of our God</a:t>
            </a:r>
            <a:r>
              <a:rPr lang="en-US" sz="3200" b="1" dirty="0" smtClean="0"/>
              <a:t>        </a:t>
            </a:r>
            <a:r>
              <a:rPr lang="en-US" sz="3200" b="1" u="sng" dirty="0" smtClean="0"/>
              <a:t>and Father.</a:t>
            </a:r>
          </a:p>
          <a:p>
            <a:pPr marL="457200" lvl="0" indent="-457200">
              <a:buFont typeface="Arial" panose="020B0604020202020204" pitchFamily="34" charset="0"/>
              <a:buChar char="•"/>
            </a:pPr>
            <a:r>
              <a:rPr lang="en-US" sz="3200" b="1" dirty="0" smtClean="0"/>
              <a:t>Eph. 1:3-10</a:t>
            </a:r>
          </a:p>
          <a:p>
            <a:pPr marL="457200" lvl="0" indent="-457200">
              <a:buFont typeface="Arial" panose="020B0604020202020204" pitchFamily="34" charset="0"/>
              <a:buChar char="•"/>
            </a:pPr>
            <a:r>
              <a:rPr lang="en-US" sz="3200" b="1" dirty="0" smtClean="0"/>
              <a:t>Phil. 2:8</a:t>
            </a:r>
            <a:endParaRPr lang="en-US" sz="3200" b="1" dirty="0"/>
          </a:p>
        </p:txBody>
      </p:sp>
    </p:spTree>
    <p:extLst>
      <p:ext uri="{BB962C8B-B14F-4D97-AF65-F5344CB8AC3E}">
        <p14:creationId xmlns:p14="http://schemas.microsoft.com/office/powerpoint/2010/main" val="187530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additive="base">
                                        <p:cTn id="1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left)">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133</Words>
  <Application>Microsoft Office PowerPoint</Application>
  <PresentationFormat>On-screen Show (16:9)</PresentationFormat>
  <Paragraphs>32</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Why Jesus Deserves Glory Forever!</vt:lpstr>
      <vt:lpstr>Why Jesus Deserves Glory Forever!</vt:lpstr>
      <vt:lpstr>Why Jesus Deserves Glory Forever!</vt:lpstr>
      <vt:lpstr>Why Jesus Deserves Glory Forever!</vt:lpstr>
      <vt:lpstr>Why Jesus Deserves Glory Forever!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P</dc:creator>
  <cp:lastModifiedBy>Chris P</cp:lastModifiedBy>
  <cp:revision>5</cp:revision>
  <dcterms:created xsi:type="dcterms:W3CDTF">2015-01-16T19:18:34Z</dcterms:created>
  <dcterms:modified xsi:type="dcterms:W3CDTF">2015-01-16T20:31:24Z</dcterms:modified>
</cp:coreProperties>
</file>