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0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5858241-CBF5-4635-A33F-DE75B282F712}" type="datetimeFigureOut">
              <a:rPr lang="en-US" smtClean="0"/>
              <a:t>1/3/2015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8A7E517-9715-4DF9-A203-E50EE5BCF211}"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858241-CBF5-4635-A33F-DE75B282F712}" type="datetimeFigureOut">
              <a:rPr lang="en-US" smtClean="0"/>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A7E517-9715-4DF9-A203-E50EE5BCF21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858241-CBF5-4635-A33F-DE75B282F712}" type="datetimeFigureOut">
              <a:rPr lang="en-US" smtClean="0"/>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A7E517-9715-4DF9-A203-E50EE5BCF21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858241-CBF5-4635-A33F-DE75B282F712}" type="datetimeFigureOut">
              <a:rPr lang="en-US" smtClean="0"/>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A7E517-9715-4DF9-A203-E50EE5BCF21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858241-CBF5-4635-A33F-DE75B282F712}" type="datetimeFigureOut">
              <a:rPr lang="en-US" smtClean="0"/>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A7E517-9715-4DF9-A203-E50EE5BCF21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5858241-CBF5-4635-A33F-DE75B282F712}" type="datetimeFigureOut">
              <a:rPr lang="en-US" smtClean="0"/>
              <a:t>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A7E517-9715-4DF9-A203-E50EE5BCF211}"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858241-CBF5-4635-A33F-DE75B282F712}" type="datetimeFigureOut">
              <a:rPr lang="en-US" smtClean="0"/>
              <a:t>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A7E517-9715-4DF9-A203-E50EE5BCF21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858241-CBF5-4635-A33F-DE75B282F712}" type="datetimeFigureOut">
              <a:rPr lang="en-US" smtClean="0"/>
              <a:t>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A7E517-9715-4DF9-A203-E50EE5BCF21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58241-CBF5-4635-A33F-DE75B282F712}" type="datetimeFigureOut">
              <a:rPr lang="en-US" smtClean="0"/>
              <a:t>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A7E517-9715-4DF9-A203-E50EE5BCF21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65858241-CBF5-4635-A33F-DE75B282F712}" type="datetimeFigureOut">
              <a:rPr lang="en-US" smtClean="0"/>
              <a:t>1/3/2015</a:t>
            </a:fld>
            <a:endParaRPr lang="en-US" dirty="0"/>
          </a:p>
        </p:txBody>
      </p:sp>
      <p:sp>
        <p:nvSpPr>
          <p:cNvPr id="7" name="Slide Number Placeholder 6"/>
          <p:cNvSpPr>
            <a:spLocks noGrp="1"/>
          </p:cNvSpPr>
          <p:nvPr>
            <p:ph type="sldNum" sz="quarter" idx="12"/>
          </p:nvPr>
        </p:nvSpPr>
        <p:spPr/>
        <p:txBody>
          <a:bodyPr/>
          <a:lstStyle/>
          <a:p>
            <a:fld id="{58A7E517-9715-4DF9-A203-E50EE5BCF211}"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858241-CBF5-4635-A33F-DE75B282F712}" type="datetimeFigureOut">
              <a:rPr lang="en-US" smtClean="0"/>
              <a:t>1/3/2015</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58A7E517-9715-4DF9-A203-E50EE5BCF21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5858241-CBF5-4635-A33F-DE75B282F712}" type="datetimeFigureOut">
              <a:rPr lang="en-US" smtClean="0"/>
              <a:t>1/3/2015</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8A7E517-9715-4DF9-A203-E50EE5BCF21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7436" y="2822775"/>
            <a:ext cx="3313355" cy="872924"/>
          </a:xfrm>
        </p:spPr>
        <p:txBody>
          <a:bodyPr>
            <a:noAutofit/>
          </a:bodyPr>
          <a:lstStyle/>
          <a:p>
            <a:r>
              <a:rPr lang="en-US" sz="3500" dirty="0" smtClean="0"/>
              <a:t>Our God is…</a:t>
            </a:r>
            <a:br>
              <a:rPr lang="en-US" sz="3500" dirty="0" smtClean="0"/>
            </a:br>
            <a:endParaRPr lang="en-US" sz="3500" dirty="0"/>
          </a:p>
        </p:txBody>
      </p:sp>
      <p:sp>
        <p:nvSpPr>
          <p:cNvPr id="3" name="Subtitle 2"/>
          <p:cNvSpPr>
            <a:spLocks noGrp="1"/>
          </p:cNvSpPr>
          <p:nvPr>
            <p:ph type="subTitle" idx="1"/>
          </p:nvPr>
        </p:nvSpPr>
        <p:spPr>
          <a:xfrm>
            <a:off x="4733365" y="3352800"/>
            <a:ext cx="3496235" cy="2667000"/>
          </a:xfrm>
        </p:spPr>
        <p:txBody>
          <a:bodyPr>
            <a:noAutofit/>
          </a:bodyPr>
          <a:lstStyle/>
          <a:p>
            <a:r>
              <a:rPr lang="en-US" sz="3000" dirty="0" smtClean="0"/>
              <a:t>…bigger than  </a:t>
            </a:r>
          </a:p>
          <a:p>
            <a:r>
              <a:rPr lang="en-US" sz="3000" dirty="0"/>
              <a:t> </a:t>
            </a:r>
            <a:r>
              <a:rPr lang="en-US" sz="3000" dirty="0" smtClean="0"/>
              <a:t>   that.</a:t>
            </a:r>
          </a:p>
          <a:p>
            <a:r>
              <a:rPr lang="en-US" sz="3000" dirty="0" smtClean="0"/>
              <a:t>…big in </a:t>
            </a:r>
          </a:p>
          <a:p>
            <a:r>
              <a:rPr lang="en-US" sz="3000" dirty="0"/>
              <a:t> </a:t>
            </a:r>
            <a:r>
              <a:rPr lang="en-US" sz="3000" dirty="0" smtClean="0"/>
              <a:t>   leadership.</a:t>
            </a:r>
          </a:p>
          <a:p>
            <a:r>
              <a:rPr lang="en-US" sz="3000" dirty="0" smtClean="0"/>
              <a:t>…big in love.</a:t>
            </a:r>
            <a:endParaRPr lang="en-US" sz="3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42999"/>
            <a:ext cx="4572000" cy="5105401"/>
          </a:xfrm>
          <a:prstGeom prst="rect">
            <a:avLst/>
          </a:prstGeom>
        </p:spPr>
      </p:pic>
      <p:sp>
        <p:nvSpPr>
          <p:cNvPr id="5" name="TextBox 4"/>
          <p:cNvSpPr txBox="1"/>
          <p:nvPr/>
        </p:nvSpPr>
        <p:spPr>
          <a:xfrm>
            <a:off x="4800600" y="76200"/>
            <a:ext cx="3276600" cy="2308324"/>
          </a:xfrm>
          <a:prstGeom prst="rect">
            <a:avLst/>
          </a:prstGeom>
          <a:noFill/>
        </p:spPr>
        <p:txBody>
          <a:bodyPr wrap="square" rtlCol="0">
            <a:spAutoFit/>
          </a:bodyPr>
          <a:lstStyle/>
          <a:p>
            <a:r>
              <a:rPr lang="en-US" sz="4200" dirty="0" smtClean="0"/>
              <a:t>Be still, and know that I am God</a:t>
            </a:r>
            <a:endParaRPr lang="en-US" sz="4200" dirty="0"/>
          </a:p>
          <a:p>
            <a:r>
              <a:rPr lang="en-US" dirty="0" smtClean="0"/>
              <a:t>	Psalm 46:10</a:t>
            </a:r>
            <a:endParaRPr lang="en-US" dirty="0"/>
          </a:p>
        </p:txBody>
      </p:sp>
    </p:spTree>
    <p:extLst>
      <p:ext uri="{BB962C8B-B14F-4D97-AF65-F5344CB8AC3E}">
        <p14:creationId xmlns:p14="http://schemas.microsoft.com/office/powerpoint/2010/main" val="1788085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is so big, he is our…</a:t>
            </a:r>
            <a:endParaRPr lang="en-US" dirty="0"/>
          </a:p>
        </p:txBody>
      </p:sp>
      <p:sp>
        <p:nvSpPr>
          <p:cNvPr id="3" name="Content Placeholder 2"/>
          <p:cNvSpPr>
            <a:spLocks noGrp="1"/>
          </p:cNvSpPr>
          <p:nvPr>
            <p:ph idx="1"/>
          </p:nvPr>
        </p:nvSpPr>
        <p:spPr/>
        <p:txBody>
          <a:bodyPr/>
          <a:lstStyle/>
          <a:p>
            <a:r>
              <a:rPr lang="en-US" dirty="0" smtClean="0"/>
              <a:t>All in all. </a:t>
            </a:r>
          </a:p>
          <a:p>
            <a:r>
              <a:rPr lang="en-US" dirty="0" smtClean="0"/>
              <a:t> Ephesians 1:22-23:</a:t>
            </a:r>
          </a:p>
          <a:p>
            <a:pPr marL="68580" indent="0">
              <a:buNone/>
            </a:pPr>
            <a:r>
              <a:rPr lang="en-US" dirty="0"/>
              <a:t>	</a:t>
            </a:r>
            <a:r>
              <a:rPr lang="en-US" sz="3000" dirty="0" smtClean="0"/>
              <a:t>“And he put all things under His feet, and gave Him to be head over all things to the church, which is His body, the fullness of Him who fills all in all.”</a:t>
            </a:r>
          </a:p>
        </p:txBody>
      </p:sp>
    </p:spTree>
    <p:extLst>
      <p:ext uri="{BB962C8B-B14F-4D97-AF65-F5344CB8AC3E}">
        <p14:creationId xmlns:p14="http://schemas.microsoft.com/office/powerpoint/2010/main" val="81623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262310" cy="1143000"/>
          </a:xfrm>
        </p:spPr>
        <p:txBody>
          <a:bodyPr>
            <a:normAutofit/>
          </a:bodyPr>
          <a:lstStyle/>
          <a:p>
            <a:r>
              <a:rPr lang="en-US" dirty="0" smtClean="0"/>
              <a:t>Our God is big in leadership!</a:t>
            </a:r>
            <a:endParaRPr lang="en-US" dirty="0"/>
          </a:p>
        </p:txBody>
      </p:sp>
      <p:sp>
        <p:nvSpPr>
          <p:cNvPr id="3" name="Content Placeholder 2"/>
          <p:cNvSpPr>
            <a:spLocks noGrp="1"/>
          </p:cNvSpPr>
          <p:nvPr>
            <p:ph idx="1"/>
          </p:nvPr>
        </p:nvSpPr>
        <p:spPr>
          <a:xfrm>
            <a:off x="609600" y="2323652"/>
            <a:ext cx="7848600" cy="4077148"/>
          </a:xfrm>
        </p:spPr>
        <p:txBody>
          <a:bodyPr>
            <a:normAutofit lnSpcReduction="10000"/>
          </a:bodyPr>
          <a:lstStyle/>
          <a:p>
            <a:r>
              <a:rPr lang="en-US" sz="3200" dirty="0" smtClean="0"/>
              <a:t>Everyone is a leader!</a:t>
            </a:r>
          </a:p>
          <a:p>
            <a:r>
              <a:rPr lang="en-US" sz="3200" dirty="0" smtClean="0"/>
              <a:t>Leadership and righteousness are separate ideas</a:t>
            </a:r>
          </a:p>
          <a:p>
            <a:r>
              <a:rPr lang="en-US" sz="3200" dirty="0" smtClean="0"/>
              <a:t>Nehemiah 1:1-4</a:t>
            </a:r>
          </a:p>
          <a:p>
            <a:r>
              <a:rPr lang="en-US" sz="3200" dirty="0" smtClean="0"/>
              <a:t>When we read this passage, the people described don’t sound capable of rebuilding a wall.</a:t>
            </a:r>
          </a:p>
          <a:p>
            <a:r>
              <a:rPr lang="en-US" sz="3200" dirty="0" smtClean="0"/>
              <a:t>What was the difference?</a:t>
            </a:r>
          </a:p>
          <a:p>
            <a:endParaRPr lang="en-US" dirty="0"/>
          </a:p>
        </p:txBody>
      </p:sp>
    </p:spTree>
    <p:extLst>
      <p:ext uri="{BB962C8B-B14F-4D97-AF65-F5344CB8AC3E}">
        <p14:creationId xmlns:p14="http://schemas.microsoft.com/office/powerpoint/2010/main" val="193781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262310" cy="1143000"/>
          </a:xfrm>
        </p:spPr>
        <p:txBody>
          <a:bodyPr>
            <a:normAutofit/>
          </a:bodyPr>
          <a:lstStyle/>
          <a:p>
            <a:r>
              <a:rPr lang="en-US" dirty="0" smtClean="0"/>
              <a:t>Our God is big in leadership!</a:t>
            </a:r>
            <a:endParaRPr lang="en-US" dirty="0"/>
          </a:p>
        </p:txBody>
      </p:sp>
      <p:sp>
        <p:nvSpPr>
          <p:cNvPr id="3" name="Content Placeholder 2"/>
          <p:cNvSpPr>
            <a:spLocks noGrp="1"/>
          </p:cNvSpPr>
          <p:nvPr>
            <p:ph idx="1"/>
          </p:nvPr>
        </p:nvSpPr>
        <p:spPr>
          <a:xfrm>
            <a:off x="609600" y="2323652"/>
            <a:ext cx="7924800" cy="4153348"/>
          </a:xfrm>
        </p:spPr>
        <p:txBody>
          <a:bodyPr>
            <a:noAutofit/>
          </a:bodyPr>
          <a:lstStyle/>
          <a:p>
            <a:r>
              <a:rPr lang="en-US" sz="3000" dirty="0" smtClean="0"/>
              <a:t>1 Peter 2:21</a:t>
            </a:r>
          </a:p>
          <a:p>
            <a:r>
              <a:rPr lang="en-US" sz="3000" dirty="0" smtClean="0"/>
              <a:t>If we follow Christ, others will follow us.</a:t>
            </a:r>
          </a:p>
          <a:p>
            <a:r>
              <a:rPr lang="en-US" sz="3000" dirty="0" smtClean="0"/>
              <a:t>The only way someone may get to know Jesus is through your leadership.</a:t>
            </a:r>
          </a:p>
          <a:p>
            <a:r>
              <a:rPr lang="en-US" sz="3000" dirty="0" smtClean="0"/>
              <a:t>The spies who surveyed the promised land  had a special opportunity to lead. </a:t>
            </a:r>
          </a:p>
          <a:p>
            <a:r>
              <a:rPr lang="en-US" sz="3000" dirty="0" smtClean="0"/>
              <a:t>All 12 of them led. Sadly 10 led toward negativity and cowardice.</a:t>
            </a:r>
            <a:endParaRPr lang="en-US" sz="3000" dirty="0"/>
          </a:p>
        </p:txBody>
      </p:sp>
    </p:spTree>
    <p:extLst>
      <p:ext uri="{BB962C8B-B14F-4D97-AF65-F5344CB8AC3E}">
        <p14:creationId xmlns:p14="http://schemas.microsoft.com/office/powerpoint/2010/main" val="258309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186110" cy="1143000"/>
          </a:xfrm>
        </p:spPr>
        <p:txBody>
          <a:bodyPr>
            <a:normAutofit/>
          </a:bodyPr>
          <a:lstStyle/>
          <a:p>
            <a:r>
              <a:rPr lang="en-US" dirty="0" smtClean="0"/>
              <a:t>Our God is bigger than that!</a:t>
            </a:r>
            <a:endParaRPr lang="en-US" dirty="0"/>
          </a:p>
        </p:txBody>
      </p:sp>
      <p:sp>
        <p:nvSpPr>
          <p:cNvPr id="3" name="Content Placeholder 2"/>
          <p:cNvSpPr>
            <a:spLocks noGrp="1"/>
          </p:cNvSpPr>
          <p:nvPr>
            <p:ph idx="1"/>
          </p:nvPr>
        </p:nvSpPr>
        <p:spPr>
          <a:xfrm>
            <a:off x="533400" y="1752600"/>
            <a:ext cx="8077200" cy="4724400"/>
          </a:xfrm>
        </p:spPr>
        <p:txBody>
          <a:bodyPr>
            <a:noAutofit/>
          </a:bodyPr>
          <a:lstStyle/>
          <a:p>
            <a:r>
              <a:rPr lang="en-US" sz="3200" dirty="0" smtClean="0"/>
              <a:t>A lot of people walk away from God because they believe their problems are bigger than him.</a:t>
            </a:r>
          </a:p>
          <a:p>
            <a:r>
              <a:rPr lang="en-US" sz="3200" dirty="0" smtClean="0"/>
              <a:t>God is not only over the good in your life. When times are rough, God is still God.</a:t>
            </a:r>
          </a:p>
          <a:p>
            <a:r>
              <a:rPr lang="en-US" sz="3200" dirty="0" smtClean="0"/>
              <a:t>Some of your trials &amp; temptations may be showing you how big God really is.</a:t>
            </a:r>
          </a:p>
          <a:p>
            <a:r>
              <a:rPr lang="en-US" sz="3200" dirty="0" smtClean="0"/>
              <a:t>Job had to be shown God’s bigness.</a:t>
            </a:r>
          </a:p>
        </p:txBody>
      </p:sp>
    </p:spTree>
    <p:extLst>
      <p:ext uri="{BB962C8B-B14F-4D97-AF65-F5344CB8AC3E}">
        <p14:creationId xmlns:p14="http://schemas.microsoft.com/office/powerpoint/2010/main" val="88116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239000" cy="1143000"/>
          </a:xfrm>
        </p:spPr>
        <p:txBody>
          <a:bodyPr>
            <a:normAutofit/>
          </a:bodyPr>
          <a:lstStyle/>
          <a:p>
            <a:r>
              <a:rPr lang="en-US" dirty="0" smtClean="0"/>
              <a:t>Our God is bigger than that!</a:t>
            </a:r>
            <a:endParaRPr lang="en-US" dirty="0"/>
          </a:p>
        </p:txBody>
      </p:sp>
      <p:sp>
        <p:nvSpPr>
          <p:cNvPr id="3" name="Content Placeholder 2"/>
          <p:cNvSpPr>
            <a:spLocks noGrp="1"/>
          </p:cNvSpPr>
          <p:nvPr>
            <p:ph idx="1"/>
          </p:nvPr>
        </p:nvSpPr>
        <p:spPr>
          <a:xfrm>
            <a:off x="762000" y="1828800"/>
            <a:ext cx="7620000" cy="4724400"/>
          </a:xfrm>
        </p:spPr>
        <p:txBody>
          <a:bodyPr>
            <a:noAutofit/>
          </a:bodyPr>
          <a:lstStyle/>
          <a:p>
            <a:r>
              <a:rPr lang="en-US" sz="3200" b="1" dirty="0" smtClean="0"/>
              <a:t>Job 1:8-22</a:t>
            </a:r>
            <a:r>
              <a:rPr lang="en-US" sz="3200" dirty="0" smtClean="0"/>
              <a:t>. Job had possibly only ever seen God’s goodness.</a:t>
            </a:r>
          </a:p>
          <a:p>
            <a:r>
              <a:rPr lang="en-US" sz="3200" dirty="0" smtClean="0"/>
              <a:t>After he lost his family, Job still understood that God was bigger than that.</a:t>
            </a:r>
          </a:p>
          <a:p>
            <a:r>
              <a:rPr lang="en-US" sz="3200" dirty="0" smtClean="0"/>
              <a:t>When he lost his physical health, he questioned God, but ultimately ended up admitting “I know you can do everything”...How?</a:t>
            </a:r>
            <a:endParaRPr lang="en-US" sz="3200" dirty="0"/>
          </a:p>
        </p:txBody>
      </p:sp>
    </p:spTree>
    <p:extLst>
      <p:ext uri="{BB962C8B-B14F-4D97-AF65-F5344CB8AC3E}">
        <p14:creationId xmlns:p14="http://schemas.microsoft.com/office/powerpoint/2010/main" val="262950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024744" cy="1143000"/>
          </a:xfrm>
        </p:spPr>
        <p:txBody>
          <a:bodyPr/>
          <a:lstStyle/>
          <a:p>
            <a:r>
              <a:rPr lang="en-US" dirty="0" smtClean="0"/>
              <a:t>Our God is big in Love!</a:t>
            </a:r>
            <a:endParaRPr lang="en-US" dirty="0"/>
          </a:p>
        </p:txBody>
      </p:sp>
      <p:sp>
        <p:nvSpPr>
          <p:cNvPr id="3" name="Content Placeholder 2"/>
          <p:cNvSpPr>
            <a:spLocks noGrp="1"/>
          </p:cNvSpPr>
          <p:nvPr>
            <p:ph idx="1"/>
          </p:nvPr>
        </p:nvSpPr>
        <p:spPr>
          <a:xfrm>
            <a:off x="533400" y="1600200"/>
            <a:ext cx="8077200" cy="4953000"/>
          </a:xfrm>
        </p:spPr>
        <p:txBody>
          <a:bodyPr>
            <a:noAutofit/>
          </a:bodyPr>
          <a:lstStyle/>
          <a:p>
            <a:r>
              <a:rPr lang="en-US" sz="3200" dirty="0" smtClean="0"/>
              <a:t>Love is very difficult to understand between humans. </a:t>
            </a:r>
          </a:p>
          <a:p>
            <a:r>
              <a:rPr lang="en-US" sz="3200" dirty="0" smtClean="0"/>
              <a:t>It’s even difficult to comprehend God’s love.</a:t>
            </a:r>
          </a:p>
          <a:p>
            <a:r>
              <a:rPr lang="en-US" sz="3200" dirty="0" smtClean="0"/>
              <a:t>God doesn’t just love us, He is Love. 1 Corinthians 13 lists traits of love. We must learn how much he loves us.</a:t>
            </a:r>
          </a:p>
          <a:p>
            <a:r>
              <a:rPr lang="en-US" sz="3200" dirty="0" smtClean="0"/>
              <a:t>1 Pet 5:7 and Rom 5:6 – His love for you held him on the cross.</a:t>
            </a:r>
          </a:p>
        </p:txBody>
      </p:sp>
    </p:spTree>
    <p:extLst>
      <p:ext uri="{BB962C8B-B14F-4D97-AF65-F5344CB8AC3E}">
        <p14:creationId xmlns:p14="http://schemas.microsoft.com/office/powerpoint/2010/main" val="291469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1143000"/>
          </a:xfrm>
        </p:spPr>
        <p:txBody>
          <a:bodyPr/>
          <a:lstStyle/>
          <a:p>
            <a:r>
              <a:rPr lang="en-US" dirty="0" smtClean="0"/>
              <a:t>Our God is big in Love!</a:t>
            </a:r>
            <a:endParaRPr lang="en-US" dirty="0"/>
          </a:p>
        </p:txBody>
      </p:sp>
      <p:sp>
        <p:nvSpPr>
          <p:cNvPr id="3" name="Content Placeholder 2"/>
          <p:cNvSpPr>
            <a:spLocks noGrp="1"/>
          </p:cNvSpPr>
          <p:nvPr>
            <p:ph idx="1"/>
          </p:nvPr>
        </p:nvSpPr>
        <p:spPr>
          <a:xfrm>
            <a:off x="609600" y="1905000"/>
            <a:ext cx="7924800" cy="4572000"/>
          </a:xfrm>
        </p:spPr>
        <p:txBody>
          <a:bodyPr>
            <a:noAutofit/>
          </a:bodyPr>
          <a:lstStyle/>
          <a:p>
            <a:r>
              <a:rPr lang="en-US" sz="3200" dirty="0" smtClean="0"/>
              <a:t>Hosea is a tool to explain God’s love. </a:t>
            </a:r>
            <a:endParaRPr lang="en-US" sz="3200" dirty="0"/>
          </a:p>
          <a:p>
            <a:r>
              <a:rPr lang="en-US" sz="3200" dirty="0" smtClean="0"/>
              <a:t>God said for Hosea to take a wife of Harlotry because “I want you to help me help other people learn how much I love them.”</a:t>
            </a:r>
          </a:p>
          <a:p>
            <a:r>
              <a:rPr lang="en-US" sz="3200" dirty="0" smtClean="0"/>
              <a:t>As soon as they were married, Gomer seemed to head back into her old ways. She had three children, only one of which was with Hosea.</a:t>
            </a:r>
            <a:endParaRPr lang="en-US" sz="3200" dirty="0"/>
          </a:p>
        </p:txBody>
      </p:sp>
    </p:spTree>
    <p:extLst>
      <p:ext uri="{BB962C8B-B14F-4D97-AF65-F5344CB8AC3E}">
        <p14:creationId xmlns:p14="http://schemas.microsoft.com/office/powerpoint/2010/main" val="101814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024744" cy="1143000"/>
          </a:xfrm>
        </p:spPr>
        <p:txBody>
          <a:bodyPr/>
          <a:lstStyle/>
          <a:p>
            <a:r>
              <a:rPr lang="en-US" dirty="0" smtClean="0"/>
              <a:t>Our God is big in Love!	</a:t>
            </a:r>
            <a:endParaRPr lang="en-US" dirty="0"/>
          </a:p>
        </p:txBody>
      </p:sp>
      <p:sp>
        <p:nvSpPr>
          <p:cNvPr id="3" name="Content Placeholder 2"/>
          <p:cNvSpPr>
            <a:spLocks noGrp="1"/>
          </p:cNvSpPr>
          <p:nvPr>
            <p:ph idx="1"/>
          </p:nvPr>
        </p:nvSpPr>
        <p:spPr>
          <a:xfrm>
            <a:off x="533400" y="1676400"/>
            <a:ext cx="8077200" cy="4800600"/>
          </a:xfrm>
        </p:spPr>
        <p:txBody>
          <a:bodyPr>
            <a:normAutofit fontScale="25000" lnSpcReduction="20000"/>
          </a:bodyPr>
          <a:lstStyle/>
          <a:p>
            <a:r>
              <a:rPr lang="en-US" sz="12800" dirty="0" smtClean="0"/>
              <a:t>Can you imagine how Hosea felt? God says: “I know exactly how you feel”.</a:t>
            </a:r>
          </a:p>
          <a:p>
            <a:r>
              <a:rPr lang="en-US" sz="12800" dirty="0" smtClean="0"/>
              <a:t>When we sin we break God’s heart right along with his commandments.</a:t>
            </a:r>
          </a:p>
          <a:p>
            <a:r>
              <a:rPr lang="en-US" sz="12800" dirty="0" smtClean="0"/>
              <a:t>Thankfully God decides to love us again. Hosea 3:1-3. Hosea tells Gomer he will keep his commitment, just as God </a:t>
            </a:r>
            <a:r>
              <a:rPr lang="en-US" sz="12800" b="1" dirty="0" smtClean="0"/>
              <a:t>WILL</a:t>
            </a:r>
            <a:r>
              <a:rPr lang="en-US" sz="12800" dirty="0" smtClean="0"/>
              <a:t> keep his commitment to us.</a:t>
            </a:r>
          </a:p>
          <a:p>
            <a:r>
              <a:rPr lang="en-US" sz="12800" dirty="0" smtClean="0"/>
              <a:t>God always wants to buy us back! Why? John 3:16</a:t>
            </a:r>
          </a:p>
          <a:p>
            <a:endParaRPr lang="en-US" dirty="0"/>
          </a:p>
        </p:txBody>
      </p:sp>
    </p:spTree>
    <p:extLst>
      <p:ext uri="{BB962C8B-B14F-4D97-AF65-F5344CB8AC3E}">
        <p14:creationId xmlns:p14="http://schemas.microsoft.com/office/powerpoint/2010/main" val="124562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150</TotalTime>
  <Words>504</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Our God is… </vt:lpstr>
      <vt:lpstr>God is so big, he is our…</vt:lpstr>
      <vt:lpstr>Our God is big in leadership!</vt:lpstr>
      <vt:lpstr>Our God is big in leadership!</vt:lpstr>
      <vt:lpstr>Our God is bigger than that!</vt:lpstr>
      <vt:lpstr>Our God is bigger than that!</vt:lpstr>
      <vt:lpstr>Our God is big in Love!</vt:lpstr>
      <vt:lpstr>Our God is big in Love!</vt:lpstr>
      <vt:lpstr>Our God is big in Love!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Big Red</dc:creator>
  <cp:lastModifiedBy>Big Red</cp:lastModifiedBy>
  <cp:revision>10</cp:revision>
  <dcterms:created xsi:type="dcterms:W3CDTF">2015-01-03T19:24:21Z</dcterms:created>
  <dcterms:modified xsi:type="dcterms:W3CDTF">2015-01-03T21:54:56Z</dcterms:modified>
</cp:coreProperties>
</file>