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8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488253D9-146D-45F3-8D28-CB88D75EADD6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493F1A9-6071-44F0-A34A-EA08E43C4500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253D9-146D-45F3-8D28-CB88D75EADD6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3F1A9-6071-44F0-A34A-EA08E43C45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253D9-146D-45F3-8D28-CB88D75EADD6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3F1A9-6071-44F0-A34A-EA08E43C45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253D9-146D-45F3-8D28-CB88D75EADD6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3F1A9-6071-44F0-A34A-EA08E43C45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253D9-146D-45F3-8D28-CB88D75EADD6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3F1A9-6071-44F0-A34A-EA08E43C45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253D9-146D-45F3-8D28-CB88D75EADD6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3F1A9-6071-44F0-A34A-EA08E43C450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253D9-146D-45F3-8D28-CB88D75EADD6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3F1A9-6071-44F0-A34A-EA08E43C45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253D9-146D-45F3-8D28-CB88D75EADD6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3F1A9-6071-44F0-A34A-EA08E43C45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253D9-146D-45F3-8D28-CB88D75EADD6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3F1A9-6071-44F0-A34A-EA08E43C45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253D9-146D-45F3-8D28-CB88D75EADD6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3F1A9-6071-44F0-A34A-EA08E43C4500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253D9-146D-45F3-8D28-CB88D75EADD6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3F1A9-6071-44F0-A34A-EA08E43C45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488253D9-146D-45F3-8D28-CB88D75EADD6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493F1A9-6071-44F0-A34A-EA08E43C450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“You have not passed this way before.”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Joshua 3:1-4</a:t>
            </a:r>
          </a:p>
          <a:p>
            <a:r>
              <a:rPr lang="en-US" dirty="0" smtClean="0"/>
              <a:t>Every year brings new </a:t>
            </a:r>
            <a:r>
              <a:rPr lang="en-US" b="1" u="sng" dirty="0" smtClean="0"/>
              <a:t>experiences!</a:t>
            </a:r>
            <a:endParaRPr lang="en-US" dirty="0" smtClean="0"/>
          </a:p>
          <a:p>
            <a:r>
              <a:rPr lang="en-US" dirty="0" smtClean="0"/>
              <a:t>This is a time that </a:t>
            </a:r>
            <a:r>
              <a:rPr lang="en-US" b="1" u="sng" dirty="0" smtClean="0"/>
              <a:t>no one in history has ever experienced</a:t>
            </a:r>
            <a:r>
              <a:rPr lang="en-US" dirty="0" smtClean="0"/>
              <a:t> before.</a:t>
            </a:r>
          </a:p>
          <a:p>
            <a:r>
              <a:rPr lang="en-US" dirty="0" smtClean="0"/>
              <a:t>You are </a:t>
            </a:r>
            <a:r>
              <a:rPr lang="en-US" b="1" u="sng" dirty="0" smtClean="0"/>
              <a:t>making history!</a:t>
            </a:r>
          </a:p>
          <a:p>
            <a:r>
              <a:rPr lang="en-US" dirty="0" smtClean="0"/>
              <a:t>The Children of Israel were making history.  They were crossing into a new land.     </a:t>
            </a:r>
          </a:p>
          <a:p>
            <a:pPr marL="68580" indent="0" algn="ctr">
              <a:buNone/>
            </a:pPr>
            <a:r>
              <a:rPr lang="en-US" b="1" dirty="0" smtClean="0"/>
              <a:t>This was a new beginning!!!</a:t>
            </a:r>
          </a:p>
        </p:txBody>
      </p:sp>
    </p:spTree>
    <p:extLst>
      <p:ext uri="{BB962C8B-B14F-4D97-AF65-F5344CB8AC3E}">
        <p14:creationId xmlns:p14="http://schemas.microsoft.com/office/powerpoint/2010/main" val="2529207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“You have not passed this way before.”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Beginnings in Scripture:</a:t>
            </a:r>
          </a:p>
          <a:p>
            <a:pPr lvl="1"/>
            <a:r>
              <a:rPr lang="en-US" b="1" dirty="0"/>
              <a:t>Garden of Eden after the fall</a:t>
            </a:r>
          </a:p>
          <a:p>
            <a:pPr lvl="1"/>
            <a:r>
              <a:rPr lang="en-US" b="1" dirty="0"/>
              <a:t>Noah and his family after the flood</a:t>
            </a:r>
          </a:p>
          <a:p>
            <a:pPr lvl="1"/>
            <a:r>
              <a:rPr lang="en-US" b="1" dirty="0"/>
              <a:t>Abraham’s call</a:t>
            </a:r>
          </a:p>
          <a:p>
            <a:pPr lvl="1"/>
            <a:r>
              <a:rPr lang="en-US" b="1" dirty="0"/>
              <a:t>Moses and the Exodus</a:t>
            </a:r>
          </a:p>
          <a:p>
            <a:pPr lvl="1"/>
            <a:r>
              <a:rPr lang="en-US" b="1" dirty="0"/>
              <a:t>The New Testament Christian- II Cor. 5:17</a:t>
            </a:r>
          </a:p>
          <a:p>
            <a:r>
              <a:rPr lang="en-US" dirty="0" smtClean="0"/>
              <a:t>As we prepare to embark upon new beginning, how can we have success?</a:t>
            </a:r>
          </a:p>
        </p:txBody>
      </p:sp>
    </p:spTree>
    <p:extLst>
      <p:ext uri="{BB962C8B-B14F-4D97-AF65-F5344CB8AC3E}">
        <p14:creationId xmlns:p14="http://schemas.microsoft.com/office/powerpoint/2010/main" val="2029072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“You have not passed this way before.”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8580" indent="0" algn="ctr">
              <a:buNone/>
            </a:pPr>
            <a:r>
              <a:rPr lang="en-US" sz="3200" b="1" dirty="0" smtClean="0"/>
              <a:t>LOOK TO GOD</a:t>
            </a:r>
          </a:p>
          <a:p>
            <a:r>
              <a:rPr lang="en-US" dirty="0" smtClean="0"/>
              <a:t>Joshua 3:3</a:t>
            </a:r>
          </a:p>
          <a:p>
            <a:r>
              <a:rPr lang="en-US" dirty="0" smtClean="0"/>
              <a:t>Hebrews 12:2- </a:t>
            </a:r>
            <a:r>
              <a:rPr lang="en-US" i="1" dirty="0" smtClean="0"/>
              <a:t>“</a:t>
            </a:r>
            <a:r>
              <a:rPr lang="en-US" b="1" i="1" u="sng" dirty="0" smtClean="0"/>
              <a:t>Looking</a:t>
            </a:r>
            <a:r>
              <a:rPr lang="en-US" i="1" dirty="0" smtClean="0"/>
              <a:t> to Jesus the author and finisher of our faith………”</a:t>
            </a:r>
          </a:p>
          <a:p>
            <a:r>
              <a:rPr lang="en-US" dirty="0" smtClean="0"/>
              <a:t>John 6:40- </a:t>
            </a:r>
            <a:r>
              <a:rPr lang="en-US" i="1" dirty="0" smtClean="0"/>
              <a:t>“For this is the will of my Father, that everyone who </a:t>
            </a:r>
            <a:r>
              <a:rPr lang="en-US" b="1" i="1" u="sng" dirty="0" smtClean="0"/>
              <a:t>looks</a:t>
            </a:r>
            <a:r>
              <a:rPr lang="en-US" i="1" dirty="0" smtClean="0"/>
              <a:t> on the Son and believes in him should have eternal life, and I will raise him up on the last day.”</a:t>
            </a:r>
            <a:br>
              <a:rPr lang="en-US" i="1" dirty="0" smtClean="0"/>
            </a:b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275022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“You have not passed this way before.”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68580" indent="0" algn="ctr">
              <a:buNone/>
            </a:pPr>
            <a:r>
              <a:rPr lang="en-US" sz="3200" b="1" dirty="0" smtClean="0"/>
              <a:t>LISTEN TO GOD</a:t>
            </a:r>
          </a:p>
          <a:p>
            <a:r>
              <a:rPr lang="en-US" dirty="0" smtClean="0"/>
              <a:t>Josh. 3:4</a:t>
            </a:r>
          </a:p>
          <a:p>
            <a:r>
              <a:rPr lang="en-US" dirty="0" smtClean="0"/>
              <a:t>Prov. 3:5- </a:t>
            </a:r>
            <a:r>
              <a:rPr lang="en-US" i="1" dirty="0" smtClean="0"/>
              <a:t>“Trust in the Lord with all your heart and lean not on your on understanding.”</a:t>
            </a:r>
          </a:p>
          <a:p>
            <a:r>
              <a:rPr lang="en-US" dirty="0" smtClean="0"/>
              <a:t>Matt. 7:24- </a:t>
            </a:r>
            <a:r>
              <a:rPr lang="en-US" i="1" dirty="0" smtClean="0"/>
              <a:t>“Everyone then who </a:t>
            </a:r>
            <a:r>
              <a:rPr lang="en-US" b="1" i="1" u="sng" dirty="0" smtClean="0"/>
              <a:t>hears</a:t>
            </a:r>
            <a:r>
              <a:rPr lang="en-US" i="1" dirty="0" smtClean="0"/>
              <a:t> these words of mine and </a:t>
            </a:r>
            <a:r>
              <a:rPr lang="en-US" b="1" i="1" u="sng" dirty="0" smtClean="0"/>
              <a:t>does </a:t>
            </a:r>
            <a:r>
              <a:rPr lang="en-US" i="1" dirty="0" smtClean="0"/>
              <a:t>them will be like a wise man who built his house on the rock.”</a:t>
            </a:r>
          </a:p>
          <a:p>
            <a:r>
              <a:rPr lang="en-US" dirty="0" smtClean="0"/>
              <a:t>Matt. 17:5- </a:t>
            </a:r>
            <a:r>
              <a:rPr lang="en-US" i="1" dirty="0" smtClean="0"/>
              <a:t>“This is my beloved Son, in whom I am well pleased, </a:t>
            </a:r>
            <a:r>
              <a:rPr lang="en-US" b="1" i="1" u="sng" dirty="0" smtClean="0"/>
              <a:t>hear</a:t>
            </a:r>
            <a:r>
              <a:rPr lang="en-US" i="1" dirty="0" smtClean="0"/>
              <a:t> him.”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126656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“You have not passed this way before.”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en-US" sz="3200" b="1" dirty="0" smtClean="0"/>
              <a:t>LEAN ON GOD</a:t>
            </a:r>
          </a:p>
          <a:p>
            <a:r>
              <a:rPr lang="en-US" dirty="0" smtClean="0"/>
              <a:t>Josh. 3:5</a:t>
            </a:r>
          </a:p>
          <a:p>
            <a:r>
              <a:rPr lang="en-US" dirty="0" smtClean="0"/>
              <a:t>Eph. 3:20-21- </a:t>
            </a:r>
            <a:r>
              <a:rPr lang="en-US" i="1" dirty="0" smtClean="0"/>
              <a:t>Now to him who is able to do immeasurably more than all we ask or imagine, according to </a:t>
            </a:r>
            <a:r>
              <a:rPr lang="en-US" b="1" i="1" u="sng" dirty="0" smtClean="0"/>
              <a:t>his power</a:t>
            </a:r>
            <a:r>
              <a:rPr lang="en-US" i="1" dirty="0" smtClean="0"/>
              <a:t> that is at work in us……..”</a:t>
            </a:r>
          </a:p>
          <a:p>
            <a:r>
              <a:rPr lang="en-US" dirty="0" smtClean="0"/>
              <a:t>Phil. 4:13- </a:t>
            </a:r>
            <a:r>
              <a:rPr lang="en-US" i="1" dirty="0" smtClean="0"/>
              <a:t>“I can do all things </a:t>
            </a:r>
            <a:r>
              <a:rPr lang="en-US" b="1" i="1" u="sng" dirty="0" smtClean="0"/>
              <a:t>through Christ</a:t>
            </a:r>
            <a:r>
              <a:rPr lang="en-US" i="1" dirty="0" smtClean="0"/>
              <a:t>, which </a:t>
            </a:r>
            <a:r>
              <a:rPr lang="en-US" i="1" dirty="0" err="1" smtClean="0"/>
              <a:t>strengtheneth</a:t>
            </a:r>
            <a:r>
              <a:rPr lang="en-US" i="1" dirty="0" smtClean="0"/>
              <a:t> me.”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4206659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31</TotalTime>
  <Words>327</Words>
  <Application>Microsoft Office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Austin</vt:lpstr>
      <vt:lpstr>“You have not passed this way before.”</vt:lpstr>
      <vt:lpstr>“You have not passed this way before.”</vt:lpstr>
      <vt:lpstr>“You have not passed this way before.”</vt:lpstr>
      <vt:lpstr>“You have not passed this way before.”</vt:lpstr>
      <vt:lpstr>“You have not passed this way before.”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P</dc:creator>
  <cp:lastModifiedBy>Chris P</cp:lastModifiedBy>
  <cp:revision>3</cp:revision>
  <dcterms:created xsi:type="dcterms:W3CDTF">2014-01-10T22:13:56Z</dcterms:created>
  <dcterms:modified xsi:type="dcterms:W3CDTF">2014-01-10T22:45:36Z</dcterms:modified>
</cp:coreProperties>
</file>