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78DAFE-CFF1-48A9-95B2-208ECD947A03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FCB350-10EA-434D-801C-FE8FACF628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Rebirth and Renewal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sz="4000" b="1" dirty="0" smtClean="0">
                <a:latin typeface="Berlin Sans FB" pitchFamily="34" charset="0"/>
              </a:rPr>
              <a:t>Fan the Flame of Your Faith!</a:t>
            </a:r>
            <a:endParaRPr lang="en-US" sz="4000" b="1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II Tim. 1:3-7</a:t>
            </a:r>
          </a:p>
          <a:p>
            <a:r>
              <a:rPr lang="en-US" sz="3200" dirty="0" smtClean="0"/>
              <a:t>We all need encouragement at time.</a:t>
            </a:r>
          </a:p>
          <a:p>
            <a:r>
              <a:rPr lang="en-US" sz="3200" dirty="0" smtClean="0"/>
              <a:t>Paul is encouraging Timothy.</a:t>
            </a:r>
          </a:p>
          <a:p>
            <a:r>
              <a:rPr lang="en-US" sz="3200" dirty="0" smtClean="0"/>
              <a:t>Some believe Timothy had become discouraged!</a:t>
            </a:r>
          </a:p>
          <a:p>
            <a:r>
              <a:rPr lang="en-US" sz="3200" dirty="0" smtClean="0"/>
              <a:t>Timothy had a gift.  </a:t>
            </a:r>
          </a:p>
          <a:p>
            <a:r>
              <a:rPr lang="en-US" sz="3200" dirty="0" smtClean="0"/>
              <a:t>We all have abilities and opportunities to show our love for God.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Rebirth and Renewal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Fan the Flame of Your Faith!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i="1" dirty="0" smtClean="0"/>
              <a:t>We need to remember……..</a:t>
            </a:r>
          </a:p>
          <a:p>
            <a:pPr algn="ctr">
              <a:buNone/>
            </a:pPr>
            <a:r>
              <a:rPr lang="en-US" sz="3200" b="1" dirty="0" smtClean="0"/>
              <a:t>We cannot entertain souls into the baptistery;</a:t>
            </a:r>
          </a:p>
          <a:p>
            <a:pPr algn="ctr">
              <a:buNone/>
            </a:pPr>
            <a:r>
              <a:rPr lang="en-US" sz="3200" b="1" dirty="0" smtClean="0"/>
              <a:t>We must teach them!</a:t>
            </a:r>
          </a:p>
          <a:p>
            <a:r>
              <a:rPr lang="en-US" sz="3200" dirty="0" smtClean="0"/>
              <a:t>Acts 20:27</a:t>
            </a:r>
          </a:p>
          <a:p>
            <a:r>
              <a:rPr lang="en-US" sz="3200" dirty="0" smtClean="0"/>
              <a:t>Eph. 6:19-20</a:t>
            </a:r>
          </a:p>
          <a:p>
            <a:pPr lvl="1"/>
            <a:r>
              <a:rPr lang="en-US" sz="3000" dirty="0" smtClean="0"/>
              <a:t>This has to be done with boldness and truth!</a:t>
            </a:r>
          </a:p>
          <a:p>
            <a:r>
              <a:rPr lang="en-US" sz="3200" dirty="0" smtClean="0"/>
              <a:t>I Peter 4:11</a:t>
            </a:r>
          </a:p>
          <a:p>
            <a:pPr lvl="1"/>
            <a:r>
              <a:rPr lang="en-US" sz="3000" dirty="0" smtClean="0"/>
              <a:t>We must speak the oracles of God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Rebirth and Renewal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Fan the Flame of Your Faith!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i="1" dirty="0" smtClean="0"/>
              <a:t>We need to remember</a:t>
            </a:r>
            <a:r>
              <a:rPr lang="en-US" sz="3200" i="1" dirty="0" smtClean="0"/>
              <a:t>……..</a:t>
            </a:r>
          </a:p>
          <a:p>
            <a:pPr algn="ctr">
              <a:buNone/>
            </a:pPr>
            <a:r>
              <a:rPr lang="en-US" sz="3200" b="1" dirty="0" smtClean="0"/>
              <a:t>We cannot mature souls with couches;</a:t>
            </a:r>
          </a:p>
          <a:p>
            <a:pPr algn="ctr">
              <a:buNone/>
            </a:pPr>
            <a:r>
              <a:rPr lang="en-US" sz="3200" b="1" dirty="0" smtClean="0"/>
              <a:t>We must urge them to bear their cross.</a:t>
            </a:r>
          </a:p>
          <a:p>
            <a:r>
              <a:rPr lang="en-US" sz="3200" dirty="0" smtClean="0"/>
              <a:t>II Cor. 5:14-15</a:t>
            </a:r>
          </a:p>
          <a:p>
            <a:r>
              <a:rPr lang="en-US" sz="3200" dirty="0" smtClean="0"/>
              <a:t>Matt. 20</a:t>
            </a:r>
          </a:p>
          <a:p>
            <a:pPr lvl="1"/>
            <a:r>
              <a:rPr lang="en-US" sz="3000" dirty="0" smtClean="0"/>
              <a:t>Master hired men all day long!</a:t>
            </a:r>
          </a:p>
          <a:p>
            <a:pPr lvl="1"/>
            <a:r>
              <a:rPr lang="en-US" sz="3000" dirty="0" smtClean="0"/>
              <a:t>It is time to stop standing around idle!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Rebirth and Renewal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Fan the Flame of Your Faith!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i="1" dirty="0" smtClean="0"/>
              <a:t>We need to remember……..</a:t>
            </a:r>
          </a:p>
          <a:p>
            <a:pPr algn="ctr">
              <a:buNone/>
            </a:pPr>
            <a:r>
              <a:rPr lang="en-US" sz="3200" b="1" dirty="0" smtClean="0"/>
              <a:t>We cannot satisfy God with low expectations and mediocre ministries</a:t>
            </a:r>
          </a:p>
          <a:p>
            <a:r>
              <a:rPr lang="en-US" sz="3200" dirty="0" smtClean="0"/>
              <a:t>Matt. 18:21-22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3000" dirty="0" smtClean="0"/>
              <a:t>Forgive 70 X 7</a:t>
            </a:r>
          </a:p>
          <a:p>
            <a:r>
              <a:rPr lang="en-US" sz="3200" dirty="0" smtClean="0"/>
              <a:t>Matt. 25:41-45</a:t>
            </a:r>
          </a:p>
          <a:p>
            <a:pPr lvl="1"/>
            <a:r>
              <a:rPr lang="en-US" sz="3000" dirty="0" smtClean="0"/>
              <a:t>Some like to think that they are saved!</a:t>
            </a:r>
          </a:p>
          <a:p>
            <a:pPr lvl="1"/>
            <a:r>
              <a:rPr lang="en-US" sz="3000" dirty="0" smtClean="0"/>
              <a:t>Matt. 7:21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Rebirth and Renewal</a:t>
            </a:r>
            <a:br>
              <a:rPr lang="en-US" dirty="0" smtClean="0">
                <a:latin typeface="Berlin Sans FB" pitchFamily="34" charset="0"/>
              </a:rPr>
            </a:br>
            <a:r>
              <a:rPr lang="en-US" b="1" dirty="0" smtClean="0">
                <a:latin typeface="Berlin Sans FB" pitchFamily="34" charset="0"/>
              </a:rPr>
              <a:t>Fan the Flame of Your Faith!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i="1" dirty="0" smtClean="0"/>
              <a:t>We need to remember……..</a:t>
            </a:r>
          </a:p>
          <a:p>
            <a:pPr algn="ctr">
              <a:buNone/>
            </a:pPr>
            <a:r>
              <a:rPr lang="en-US" sz="3200" b="1" dirty="0" smtClean="0"/>
              <a:t>We can pray for open doors; </a:t>
            </a:r>
          </a:p>
          <a:p>
            <a:pPr algn="ctr">
              <a:buNone/>
            </a:pPr>
            <a:r>
              <a:rPr lang="en-US" sz="3200" b="1" dirty="0" smtClean="0"/>
              <a:t>And then walk through them!</a:t>
            </a:r>
          </a:p>
          <a:p>
            <a:r>
              <a:rPr lang="en-US" sz="3200" dirty="0" smtClean="0"/>
              <a:t>Col. 4:2-4</a:t>
            </a:r>
          </a:p>
          <a:p>
            <a:r>
              <a:rPr lang="en-US" sz="3200" dirty="0" smtClean="0"/>
              <a:t>Acts 14:27</a:t>
            </a:r>
          </a:p>
          <a:p>
            <a:pPr algn="ctr">
              <a:buNone/>
            </a:pPr>
            <a:r>
              <a:rPr lang="en-US" sz="3200" b="1" dirty="0" smtClean="0"/>
              <a:t>We can invite people to our services or set up private studies; and then follow up with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</TotalTime>
  <Words>223</Words>
  <Application>Microsoft Office PowerPoint</Application>
  <PresentationFormat>On-screen Show (16:9)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Rebirth and Renewal Fan the Flame of Your Faith!</vt:lpstr>
      <vt:lpstr>Rebirth and Renewal Fan the Flame of Your Faith!</vt:lpstr>
      <vt:lpstr>Rebirth and Renewal Fan the Flame of Your Faith!</vt:lpstr>
      <vt:lpstr>Rebirth and Renewal Fan the Flame of Your Faith!</vt:lpstr>
      <vt:lpstr>Rebirth and Renewal Fan the Flame of Your Faith!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Rebirth and Renewal Fan the Flame of Your Faith!</dc:title>
  <dc:creator>CPressnell</dc:creator>
  <cp:lastModifiedBy>CPressnell</cp:lastModifiedBy>
  <cp:revision>9</cp:revision>
  <dcterms:created xsi:type="dcterms:W3CDTF">2014-08-24T20:08:18Z</dcterms:created>
  <dcterms:modified xsi:type="dcterms:W3CDTF">2014-08-24T21:25:58Z</dcterms:modified>
</cp:coreProperties>
</file>