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09728"/>
            <a:ext cx="8814816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285751"/>
            <a:ext cx="822960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114550"/>
            <a:ext cx="6560234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2450592"/>
            <a:ext cx="74066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73673"/>
            <a:ext cx="777240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65785"/>
            <a:ext cx="777240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61"/>
            <a:ext cx="822960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14"/>
            <a:ext cx="822960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79324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830670"/>
            <a:ext cx="3931920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57350"/>
            <a:ext cx="8666456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3543300"/>
            <a:ext cx="548640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4041703"/>
            <a:ext cx="548640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187398"/>
            <a:ext cx="853440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10314"/>
            <a:ext cx="8810846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4800600"/>
            <a:ext cx="4212264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4800600"/>
            <a:ext cx="3002280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BA78D61-A328-4E61-904E-152E0D3CC444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4885926"/>
            <a:ext cx="464288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0E2E43-AAA9-4A62-832B-D3519D6949E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34678"/>
            <a:ext cx="8229600" cy="339471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GREAT IS </a:t>
            </a:r>
            <a:r>
              <a:rPr lang="en-US" b="1" u="sng" dirty="0" smtClean="0"/>
              <a:t>YOUR</a:t>
            </a:r>
            <a:r>
              <a:rPr lang="en-US" b="1" dirty="0" smtClean="0"/>
              <a:t> FAITH?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Acts 8:26-40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alance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2400" y="1714500"/>
            <a:ext cx="8839200" cy="31541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11455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Our     faith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310515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Eunuch’s faith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GREAT IS </a:t>
            </a:r>
            <a:r>
              <a:rPr lang="en-US" b="1" u="sng" dirty="0" smtClean="0"/>
              <a:t>YOUR</a:t>
            </a:r>
            <a:r>
              <a:rPr lang="en-US" b="1" dirty="0" smtClean="0"/>
              <a:t>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623072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Does your faith………</a:t>
            </a:r>
          </a:p>
          <a:p>
            <a:pPr algn="ctr">
              <a:buNone/>
            </a:pPr>
            <a:r>
              <a:rPr lang="en-US" sz="3600" b="1" dirty="0" smtClean="0"/>
              <a:t>Prioritize Worship to the Almighty</a:t>
            </a:r>
          </a:p>
          <a:p>
            <a:r>
              <a:rPr lang="en-US" sz="3600" dirty="0" smtClean="0"/>
              <a:t>Acts 8:27</a:t>
            </a:r>
            <a:r>
              <a:rPr lang="en-US" sz="3600" b="1" dirty="0" smtClean="0"/>
              <a:t> </a:t>
            </a:r>
          </a:p>
          <a:p>
            <a:r>
              <a:rPr lang="en-US" dirty="0" smtClean="0"/>
              <a:t>He came to worship from another </a:t>
            </a:r>
            <a:r>
              <a:rPr lang="en-US" b="1" u="sng" dirty="0" smtClean="0"/>
              <a:t>continent.</a:t>
            </a:r>
          </a:p>
          <a:p>
            <a:pPr lvl="1"/>
            <a:r>
              <a:rPr lang="en-US" sz="3000" dirty="0" smtClean="0"/>
              <a:t>Between </a:t>
            </a:r>
            <a:r>
              <a:rPr lang="en-US" sz="3000" b="1" u="sng" dirty="0" smtClean="0"/>
              <a:t>200</a:t>
            </a:r>
            <a:r>
              <a:rPr lang="en-US" sz="3000" dirty="0" smtClean="0"/>
              <a:t> to </a:t>
            </a:r>
            <a:r>
              <a:rPr lang="en-US" sz="3000" b="1" u="sng" dirty="0" smtClean="0"/>
              <a:t>1000</a:t>
            </a:r>
            <a:r>
              <a:rPr lang="en-US" sz="3000" dirty="0" smtClean="0"/>
              <a:t> miles!</a:t>
            </a:r>
          </a:p>
          <a:p>
            <a:pPr lvl="1"/>
            <a:r>
              <a:rPr lang="en-US" sz="3000" dirty="0" smtClean="0"/>
              <a:t>By </a:t>
            </a:r>
            <a:r>
              <a:rPr lang="en-US" sz="3000" b="1" u="sng" dirty="0" smtClean="0"/>
              <a:t>chariot</a:t>
            </a:r>
            <a:r>
              <a:rPr lang="en-US" sz="3000" dirty="0" smtClean="0"/>
              <a:t> over </a:t>
            </a:r>
            <a:r>
              <a:rPr lang="en-US" sz="3000" b="1" u="sng" dirty="0" smtClean="0"/>
              <a:t>treacherous terrain!</a:t>
            </a:r>
            <a:endParaRPr lang="en-US" sz="3000" dirty="0" smtClean="0"/>
          </a:p>
          <a:p>
            <a:r>
              <a:rPr lang="en-US" dirty="0" smtClean="0"/>
              <a:t>He wasn’t even allowed in the </a:t>
            </a:r>
            <a:r>
              <a:rPr lang="en-US" b="1" u="sng" dirty="0" smtClean="0"/>
              <a:t>Temple.</a:t>
            </a:r>
          </a:p>
          <a:p>
            <a:pPr lvl="1"/>
            <a:r>
              <a:rPr lang="en-US" sz="3000" dirty="0" smtClean="0"/>
              <a:t>Deut. 23:1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HOW GREAT IS </a:t>
            </a:r>
            <a:r>
              <a:rPr lang="en-US" b="1" u="sng" smtClean="0"/>
              <a:t>YOUR</a:t>
            </a:r>
            <a:r>
              <a:rPr lang="en-US" b="1" smtClean="0"/>
              <a:t>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Does your faith………</a:t>
            </a:r>
          </a:p>
          <a:p>
            <a:pPr algn="ctr">
              <a:buNone/>
            </a:pPr>
            <a:r>
              <a:rPr lang="en-US" sz="3600" b="1" dirty="0" smtClean="0"/>
              <a:t>Encourage Devotion apart from Worship</a:t>
            </a:r>
          </a:p>
          <a:p>
            <a:r>
              <a:rPr lang="en-US" dirty="0" smtClean="0"/>
              <a:t>Acts 8:28,30,32-33</a:t>
            </a:r>
          </a:p>
          <a:p>
            <a:r>
              <a:rPr lang="en-US" dirty="0" smtClean="0"/>
              <a:t>He didn’t just </a:t>
            </a:r>
            <a:r>
              <a:rPr lang="en-US" b="1" u="sng" dirty="0" smtClean="0"/>
              <a:t>log his hours</a:t>
            </a:r>
            <a:r>
              <a:rPr lang="en-US" dirty="0" smtClean="0"/>
              <a:t> and then </a:t>
            </a:r>
            <a:r>
              <a:rPr lang="en-US" b="1" u="sng" dirty="0" smtClean="0"/>
              <a:t>clock out.</a:t>
            </a:r>
          </a:p>
          <a:p>
            <a:r>
              <a:rPr lang="en-US" dirty="0" smtClean="0"/>
              <a:t>He didn’t just put his </a:t>
            </a:r>
            <a:r>
              <a:rPr lang="en-US" b="1" u="sng" dirty="0" smtClean="0"/>
              <a:t>Bible</a:t>
            </a:r>
            <a:r>
              <a:rPr lang="en-US" dirty="0" smtClean="0"/>
              <a:t> up until the next service.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GREAT IS </a:t>
            </a:r>
            <a:r>
              <a:rPr lang="en-US" b="1" u="sng" dirty="0" smtClean="0"/>
              <a:t>YOUR</a:t>
            </a:r>
            <a:r>
              <a:rPr lang="en-US" b="1" dirty="0" smtClean="0"/>
              <a:t>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Does your faith</a:t>
            </a:r>
            <a:r>
              <a:rPr lang="en-US" i="1" dirty="0" smtClean="0"/>
              <a:t>………</a:t>
            </a:r>
          </a:p>
          <a:p>
            <a:pPr algn="ctr">
              <a:buNone/>
            </a:pPr>
            <a:r>
              <a:rPr lang="en-US" b="1" dirty="0" smtClean="0"/>
              <a:t>Lead you to obedience</a:t>
            </a:r>
          </a:p>
          <a:p>
            <a:r>
              <a:rPr lang="en-US" dirty="0" smtClean="0"/>
              <a:t>Acts 8:35-36</a:t>
            </a:r>
          </a:p>
          <a:p>
            <a:r>
              <a:rPr lang="en-US" dirty="0" smtClean="0"/>
              <a:t>He heard “</a:t>
            </a:r>
            <a:r>
              <a:rPr lang="en-US" b="1" u="sng" dirty="0" smtClean="0"/>
              <a:t>good news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Isaiah 56</a:t>
            </a:r>
          </a:p>
          <a:p>
            <a:r>
              <a:rPr lang="en-US" b="1" u="sng" dirty="0" smtClean="0"/>
              <a:t>Nothing</a:t>
            </a:r>
            <a:r>
              <a:rPr lang="en-US" dirty="0" smtClean="0"/>
              <a:t> was going to prevent him. </a:t>
            </a: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</TotalTime>
  <Words>133</Words>
  <Application>Microsoft Office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HOW GREAT IS YOUR FAITH?</vt:lpstr>
      <vt:lpstr>HOW GREAT IS YOUR FAITH?</vt:lpstr>
      <vt:lpstr>HOW GREAT IS YOUR FAITH?</vt:lpstr>
      <vt:lpstr>HOW GREAT IS YOUR FAITH?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GREAT IS YOUR FAITH?</dc:title>
  <dc:creator>CPressnell</dc:creator>
  <cp:lastModifiedBy>CPressnell</cp:lastModifiedBy>
  <cp:revision>5</cp:revision>
  <dcterms:created xsi:type="dcterms:W3CDTF">2014-08-31T03:55:49Z</dcterms:created>
  <dcterms:modified xsi:type="dcterms:W3CDTF">2014-08-31T04:45:30Z</dcterms:modified>
</cp:coreProperties>
</file>