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4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C9694-0977-4A7A-BDB8-79CAA4118912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6C0ECCF-E34B-4420-8816-B63CCECD2F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C9694-0977-4A7A-BDB8-79CAA4118912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0ECCF-E34B-4420-8816-B63CCECD2F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C9694-0977-4A7A-BDB8-79CAA4118912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0ECCF-E34B-4420-8816-B63CCECD2F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C9694-0977-4A7A-BDB8-79CAA4118912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0ECCF-E34B-4420-8816-B63CCECD2F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C9694-0977-4A7A-BDB8-79CAA4118912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0ECCF-E34B-4420-8816-B63CCECD2F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C9694-0977-4A7A-BDB8-79CAA4118912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0ECCF-E34B-4420-8816-B63CCECD2F66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C9694-0977-4A7A-BDB8-79CAA4118912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0ECCF-E34B-4420-8816-B63CCECD2F66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C9694-0977-4A7A-BDB8-79CAA4118912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0ECCF-E34B-4420-8816-B63CCECD2F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C9694-0977-4A7A-BDB8-79CAA4118912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0ECCF-E34B-4420-8816-B63CCECD2F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C9694-0977-4A7A-BDB8-79CAA4118912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0ECCF-E34B-4420-8816-B63CCECD2F66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C9694-0977-4A7A-BDB8-79CAA4118912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0ECCF-E34B-4420-8816-B63CCECD2F6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C4C9694-0977-4A7A-BDB8-79CAA4118912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86C0ECCF-E34B-4420-8816-B63CCECD2F6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WHY I </a:t>
            </a:r>
            <a:r>
              <a:rPr lang="en-US" b="1" i="1" u="sng" dirty="0" smtClean="0"/>
              <a:t>MUST</a:t>
            </a:r>
            <a:r>
              <a:rPr lang="en-US" b="1" dirty="0" smtClean="0"/>
              <a:t> Practice good works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Text: Eph. 2:8-10</a:t>
            </a:r>
          </a:p>
          <a:p>
            <a:r>
              <a:rPr lang="en-US" sz="2400" dirty="0" smtClean="0"/>
              <a:t>This morning I want to dispel the myth that members of the church of Christ believe a person can </a:t>
            </a:r>
            <a:r>
              <a:rPr lang="en-US" sz="2400" b="1" u="sng" dirty="0" smtClean="0"/>
              <a:t>earn salvation.</a:t>
            </a:r>
          </a:p>
          <a:p>
            <a:r>
              <a:rPr lang="en-US" sz="2400" dirty="0" smtClean="0"/>
              <a:t>There is a difference in working for something and deserving something.  </a:t>
            </a:r>
          </a:p>
          <a:p>
            <a:pPr lvl="1"/>
            <a:r>
              <a:rPr lang="en-US" dirty="0"/>
              <a:t>Consider a couple of passages:</a:t>
            </a:r>
          </a:p>
          <a:p>
            <a:pPr lvl="2"/>
            <a:r>
              <a:rPr lang="en-US" dirty="0"/>
              <a:t>Matt. 20:1-16- “Laborers in the vineyard”</a:t>
            </a:r>
          </a:p>
          <a:p>
            <a:pPr lvl="2"/>
            <a:r>
              <a:rPr lang="en-US" dirty="0"/>
              <a:t>Luke 17:7-10- “Unworthy servants”</a:t>
            </a:r>
          </a:p>
          <a:p>
            <a:r>
              <a:rPr lang="en-US" sz="2400" b="1" dirty="0" smtClean="0"/>
              <a:t>It’s </a:t>
            </a:r>
            <a:r>
              <a:rPr lang="en-US" sz="2400" b="1" u="sng" dirty="0" smtClean="0"/>
              <a:t>HIS</a:t>
            </a:r>
            <a:r>
              <a:rPr lang="en-US" sz="2400" b="1" dirty="0" smtClean="0"/>
              <a:t> party and </a:t>
            </a:r>
            <a:r>
              <a:rPr lang="en-US" sz="2400" b="1" u="sng" dirty="0" smtClean="0"/>
              <a:t>HE</a:t>
            </a:r>
            <a:r>
              <a:rPr lang="en-US" sz="2400" b="1" dirty="0" smtClean="0"/>
              <a:t> can do what </a:t>
            </a:r>
            <a:r>
              <a:rPr lang="en-US" sz="2400" b="1" u="sng" dirty="0" smtClean="0"/>
              <a:t>HE</a:t>
            </a:r>
            <a:r>
              <a:rPr lang="en-US" sz="2400" b="1" dirty="0" smtClean="0"/>
              <a:t> wants to do!!!</a:t>
            </a:r>
            <a:endParaRPr lang="en-US" sz="2400" b="1" u="sng" dirty="0"/>
          </a:p>
        </p:txBody>
      </p:sp>
    </p:spTree>
    <p:extLst>
      <p:ext uri="{BB962C8B-B14F-4D97-AF65-F5344CB8AC3E}">
        <p14:creationId xmlns:p14="http://schemas.microsoft.com/office/powerpoint/2010/main" val="961903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WHY I </a:t>
            </a:r>
            <a:r>
              <a:rPr lang="en-US" b="1" i="1" u="sng" dirty="0"/>
              <a:t>MUST</a:t>
            </a:r>
            <a:r>
              <a:rPr lang="en-US" b="1" dirty="0"/>
              <a:t> Practice good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i="1" dirty="0" smtClean="0"/>
              <a:t>I want to practice good works because…………</a:t>
            </a:r>
          </a:p>
          <a:p>
            <a:pPr marL="68580" indent="0" algn="ctr">
              <a:buNone/>
            </a:pPr>
            <a:r>
              <a:rPr lang="en-US" sz="3200" b="1" dirty="0" smtClean="0"/>
              <a:t>It identifies me with my Savior</a:t>
            </a:r>
          </a:p>
          <a:p>
            <a:r>
              <a:rPr lang="en-US" sz="2800" dirty="0" smtClean="0"/>
              <a:t>Eph. 2:10</a:t>
            </a:r>
          </a:p>
          <a:p>
            <a:r>
              <a:rPr lang="en-US" sz="2800" dirty="0" smtClean="0"/>
              <a:t>Titus 2:14</a:t>
            </a:r>
          </a:p>
          <a:p>
            <a:r>
              <a:rPr lang="en-US" sz="2800" dirty="0" smtClean="0"/>
              <a:t>Titus 2:7</a:t>
            </a:r>
          </a:p>
          <a:p>
            <a:pPr lvl="1"/>
            <a:r>
              <a:rPr lang="en-US" sz="2400" dirty="0" smtClean="0"/>
              <a:t>A model is a small imitation of the real thing.</a:t>
            </a:r>
          </a:p>
          <a:p>
            <a:pPr lvl="1"/>
            <a:r>
              <a:rPr lang="en-US" sz="2400" dirty="0" smtClean="0"/>
              <a:t>Matt. 5:16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76886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WHY I </a:t>
            </a:r>
            <a:r>
              <a:rPr lang="en-US" b="1" i="1" u="sng" dirty="0"/>
              <a:t>MUST</a:t>
            </a:r>
            <a:r>
              <a:rPr lang="en-US" b="1" dirty="0"/>
              <a:t> Practice good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>
            <a:normAutofit fontScale="92500" lnSpcReduction="10000"/>
          </a:bodyPr>
          <a:lstStyle/>
          <a:p>
            <a:pPr lvl="0">
              <a:buClr>
                <a:srgbClr val="86CE24"/>
              </a:buClr>
            </a:pPr>
            <a:r>
              <a:rPr lang="en-US" sz="2400" i="1" dirty="0">
                <a:solidFill>
                  <a:srgbClr val="FFFFFF"/>
                </a:solidFill>
              </a:rPr>
              <a:t>I want to practice good works because</a:t>
            </a:r>
            <a:r>
              <a:rPr lang="en-US" sz="2400" i="1" dirty="0" smtClean="0">
                <a:solidFill>
                  <a:srgbClr val="FFFFFF"/>
                </a:solidFill>
              </a:rPr>
              <a:t>…………</a:t>
            </a:r>
          </a:p>
          <a:p>
            <a:pPr marL="68580" lvl="0" indent="0" algn="ctr">
              <a:buClr>
                <a:srgbClr val="86CE24"/>
              </a:buClr>
              <a:buNone/>
            </a:pPr>
            <a:r>
              <a:rPr lang="en-US" sz="3200" b="1" dirty="0" smtClean="0">
                <a:solidFill>
                  <a:srgbClr val="FFFFFF"/>
                </a:solidFill>
              </a:rPr>
              <a:t>It reminds me of my purpose</a:t>
            </a:r>
          </a:p>
          <a:p>
            <a:pPr>
              <a:buClr>
                <a:srgbClr val="86CE24"/>
              </a:buClr>
            </a:pPr>
            <a:r>
              <a:rPr lang="en-US" sz="2800" dirty="0" smtClean="0">
                <a:solidFill>
                  <a:srgbClr val="FFFFFF"/>
                </a:solidFill>
              </a:rPr>
              <a:t>Titus 3:14</a:t>
            </a:r>
          </a:p>
          <a:p>
            <a:pPr>
              <a:buClr>
                <a:srgbClr val="86CE24"/>
              </a:buClr>
            </a:pPr>
            <a:r>
              <a:rPr lang="en-US" sz="2800" dirty="0" smtClean="0">
                <a:solidFill>
                  <a:srgbClr val="FFFFFF"/>
                </a:solidFill>
              </a:rPr>
              <a:t>Eccl. 12:13</a:t>
            </a:r>
          </a:p>
          <a:p>
            <a:pPr marL="68580" indent="0" algn="ctr">
              <a:buClr>
                <a:srgbClr val="86CE24"/>
              </a:buClr>
              <a:buNone/>
            </a:pPr>
            <a:r>
              <a:rPr lang="en-US" sz="3200" b="1" dirty="0" smtClean="0">
                <a:solidFill>
                  <a:srgbClr val="FFFFFF"/>
                </a:solidFill>
              </a:rPr>
              <a:t>It shows my gratitude</a:t>
            </a:r>
          </a:p>
          <a:p>
            <a:pPr>
              <a:buClr>
                <a:srgbClr val="86CE24"/>
              </a:buClr>
            </a:pPr>
            <a:r>
              <a:rPr lang="en-US" sz="2800" dirty="0" smtClean="0">
                <a:solidFill>
                  <a:srgbClr val="FFFFFF"/>
                </a:solidFill>
              </a:rPr>
              <a:t>Col. 3:17</a:t>
            </a:r>
          </a:p>
          <a:p>
            <a:pPr>
              <a:buClr>
                <a:srgbClr val="86CE24"/>
              </a:buClr>
            </a:pPr>
            <a:r>
              <a:rPr lang="en-US" sz="2800" dirty="0" smtClean="0">
                <a:solidFill>
                  <a:srgbClr val="FFFFFF"/>
                </a:solidFill>
              </a:rPr>
              <a:t>I Cor. 15:9-10- </a:t>
            </a:r>
          </a:p>
          <a:p>
            <a:pPr lvl="1">
              <a:buClr>
                <a:srgbClr val="86CE24"/>
              </a:buClr>
            </a:pPr>
            <a:r>
              <a:rPr lang="en-US" sz="2400" dirty="0" smtClean="0">
                <a:solidFill>
                  <a:srgbClr val="FFFFFF"/>
                </a:solidFill>
              </a:rPr>
              <a:t>An understanding of grace should not create in us an idea of less work but more work.  Consider also I Tim. 1:12-16 </a:t>
            </a:r>
            <a:endParaRPr lang="en-US" sz="2400" dirty="0">
              <a:solidFill>
                <a:srgbClr val="FFFFF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233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WHY I </a:t>
            </a:r>
            <a:r>
              <a:rPr lang="en-US" b="1" i="1" u="sng" dirty="0"/>
              <a:t>MUST</a:t>
            </a:r>
            <a:r>
              <a:rPr lang="en-US" b="1" dirty="0"/>
              <a:t> Practice good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962400"/>
          </a:xfrm>
        </p:spPr>
        <p:txBody>
          <a:bodyPr>
            <a:normAutofit/>
          </a:bodyPr>
          <a:lstStyle/>
          <a:p>
            <a:pPr lvl="0">
              <a:buClr>
                <a:srgbClr val="86CE24"/>
              </a:buClr>
            </a:pPr>
            <a:r>
              <a:rPr lang="en-US" sz="2400" i="1" dirty="0">
                <a:solidFill>
                  <a:srgbClr val="FFFFFF"/>
                </a:solidFill>
              </a:rPr>
              <a:t>I want to practice good works because</a:t>
            </a:r>
            <a:r>
              <a:rPr lang="en-US" sz="2400" i="1" dirty="0" smtClean="0">
                <a:solidFill>
                  <a:srgbClr val="FFFFFF"/>
                </a:solidFill>
              </a:rPr>
              <a:t>…………</a:t>
            </a:r>
          </a:p>
          <a:p>
            <a:pPr marL="68580" lvl="0" indent="0" algn="ctr">
              <a:buClr>
                <a:srgbClr val="86CE24"/>
              </a:buClr>
              <a:buNone/>
            </a:pPr>
            <a:r>
              <a:rPr lang="en-US" sz="3200" b="1" dirty="0" smtClean="0">
                <a:solidFill>
                  <a:srgbClr val="FFFFFF"/>
                </a:solidFill>
              </a:rPr>
              <a:t>It authenticates my faith</a:t>
            </a:r>
          </a:p>
          <a:p>
            <a:pPr>
              <a:buClr>
                <a:srgbClr val="86CE24"/>
              </a:buClr>
            </a:pPr>
            <a:r>
              <a:rPr lang="en-US" sz="2800" dirty="0" smtClean="0">
                <a:solidFill>
                  <a:srgbClr val="FFFFFF"/>
                </a:solidFill>
              </a:rPr>
              <a:t>James 2:14-18, 22-24</a:t>
            </a:r>
          </a:p>
          <a:p>
            <a:pPr>
              <a:buClr>
                <a:srgbClr val="86CE24"/>
              </a:buClr>
            </a:pPr>
            <a:r>
              <a:rPr lang="en-US" sz="2800" dirty="0" smtClean="0">
                <a:solidFill>
                  <a:srgbClr val="FFFFFF"/>
                </a:solidFill>
              </a:rPr>
              <a:t>Two examples given: Abraham and </a:t>
            </a:r>
            <a:r>
              <a:rPr lang="en-US" sz="2800" dirty="0" err="1" smtClean="0">
                <a:solidFill>
                  <a:srgbClr val="FFFFFF"/>
                </a:solidFill>
              </a:rPr>
              <a:t>Rahab</a:t>
            </a:r>
            <a:endParaRPr lang="en-US" sz="2800" dirty="0" smtClean="0">
              <a:solidFill>
                <a:srgbClr val="FFFFFF"/>
              </a:solidFill>
            </a:endParaRPr>
          </a:p>
          <a:p>
            <a:pPr marL="68580" indent="0" algn="ctr">
              <a:buClr>
                <a:srgbClr val="86CE24"/>
              </a:buClr>
              <a:buNone/>
            </a:pPr>
            <a:r>
              <a:rPr lang="en-US" sz="3200" b="1" dirty="0" smtClean="0">
                <a:solidFill>
                  <a:srgbClr val="FFFFFF"/>
                </a:solidFill>
              </a:rPr>
              <a:t>It benefits my neighbor</a:t>
            </a:r>
          </a:p>
          <a:p>
            <a:pPr>
              <a:buClr>
                <a:srgbClr val="86CE24"/>
              </a:buClr>
            </a:pPr>
            <a:r>
              <a:rPr lang="en-US" sz="2800" dirty="0" smtClean="0">
                <a:solidFill>
                  <a:srgbClr val="FFFFFF"/>
                </a:solidFill>
              </a:rPr>
              <a:t>Titus 3:8, 14</a:t>
            </a:r>
          </a:p>
          <a:p>
            <a:pPr>
              <a:buClr>
                <a:srgbClr val="86CE24"/>
              </a:buClr>
            </a:pPr>
            <a:r>
              <a:rPr lang="en-US" sz="2800" dirty="0" smtClean="0">
                <a:solidFill>
                  <a:srgbClr val="FFFFFF"/>
                </a:solidFill>
              </a:rPr>
              <a:t>Our neighbors need an example of goodness.</a:t>
            </a:r>
          </a:p>
          <a:p>
            <a:pPr>
              <a:buClr>
                <a:srgbClr val="86CE24"/>
              </a:buClr>
            </a:pPr>
            <a:endParaRPr lang="en-US" sz="2800" dirty="0">
              <a:solidFill>
                <a:srgbClr val="FFFFF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209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WHY I </a:t>
            </a:r>
            <a:r>
              <a:rPr lang="en-US" b="1" i="1" u="sng" dirty="0"/>
              <a:t>MUST</a:t>
            </a:r>
            <a:r>
              <a:rPr lang="en-US" b="1" dirty="0"/>
              <a:t> Practice good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86CE24"/>
              </a:buClr>
            </a:pPr>
            <a:r>
              <a:rPr lang="en-US" sz="2400" i="1" dirty="0">
                <a:solidFill>
                  <a:srgbClr val="FFFFFF"/>
                </a:solidFill>
              </a:rPr>
              <a:t>I want to practice good works because</a:t>
            </a:r>
            <a:r>
              <a:rPr lang="en-US" sz="2400" i="1" dirty="0" smtClean="0">
                <a:solidFill>
                  <a:srgbClr val="FFFFFF"/>
                </a:solidFill>
              </a:rPr>
              <a:t>…………</a:t>
            </a:r>
          </a:p>
          <a:p>
            <a:pPr marL="68580" lvl="0" indent="0" algn="ctr">
              <a:buClr>
                <a:srgbClr val="86CE24"/>
              </a:buClr>
              <a:buNone/>
            </a:pPr>
            <a:r>
              <a:rPr lang="en-US" sz="3200" b="1" dirty="0" smtClean="0">
                <a:solidFill>
                  <a:srgbClr val="FFFFFF"/>
                </a:solidFill>
              </a:rPr>
              <a:t>It pleases my Heavenly Father</a:t>
            </a:r>
          </a:p>
          <a:p>
            <a:pPr>
              <a:buClr>
                <a:srgbClr val="86CE24"/>
              </a:buClr>
            </a:pPr>
            <a:r>
              <a:rPr lang="en-US" sz="2800" dirty="0" smtClean="0">
                <a:solidFill>
                  <a:srgbClr val="FFFFFF"/>
                </a:solidFill>
              </a:rPr>
              <a:t>Col. 1:10</a:t>
            </a:r>
          </a:p>
          <a:p>
            <a:pPr>
              <a:buClr>
                <a:srgbClr val="86CE24"/>
              </a:buClr>
            </a:pPr>
            <a:r>
              <a:rPr lang="en-US" sz="2800" dirty="0" smtClean="0">
                <a:solidFill>
                  <a:srgbClr val="FFFFFF"/>
                </a:solidFill>
              </a:rPr>
              <a:t>Col. 3:23-24</a:t>
            </a:r>
          </a:p>
          <a:p>
            <a:pPr marL="68580" indent="0" algn="ctr">
              <a:buClr>
                <a:srgbClr val="86CE24"/>
              </a:buClr>
              <a:buNone/>
            </a:pPr>
            <a:r>
              <a:rPr lang="en-US" sz="3200" b="1" dirty="0" smtClean="0">
                <a:solidFill>
                  <a:srgbClr val="FFFFFF"/>
                </a:solidFill>
              </a:rPr>
              <a:t>It establishes my love</a:t>
            </a:r>
          </a:p>
          <a:p>
            <a:pPr>
              <a:buClr>
                <a:srgbClr val="86CE24"/>
              </a:buClr>
            </a:pPr>
            <a:r>
              <a:rPr lang="en-US" sz="2800" dirty="0" smtClean="0">
                <a:solidFill>
                  <a:srgbClr val="FFFFFF"/>
                </a:solidFill>
              </a:rPr>
              <a:t>John 14:15</a:t>
            </a:r>
          </a:p>
          <a:p>
            <a:pPr>
              <a:buClr>
                <a:srgbClr val="86CE24"/>
              </a:buClr>
            </a:pPr>
            <a:r>
              <a:rPr lang="en-US" sz="2800" dirty="0" smtClean="0">
                <a:solidFill>
                  <a:srgbClr val="FFFFFF"/>
                </a:solidFill>
              </a:rPr>
              <a:t>I John 5:2-3</a:t>
            </a:r>
            <a:endParaRPr lang="en-US" sz="2800" dirty="0">
              <a:solidFill>
                <a:srgbClr val="FFFFF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925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WHY I </a:t>
            </a:r>
            <a:r>
              <a:rPr lang="en-US" b="1" i="1" u="sng" dirty="0"/>
              <a:t>MUST</a:t>
            </a:r>
            <a:r>
              <a:rPr lang="en-US" b="1" dirty="0"/>
              <a:t> Practice good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962399"/>
          </a:xfrm>
        </p:spPr>
        <p:txBody>
          <a:bodyPr>
            <a:normAutofit lnSpcReduction="10000"/>
          </a:bodyPr>
          <a:lstStyle/>
          <a:p>
            <a:pPr lvl="0">
              <a:buClr>
                <a:srgbClr val="86CE24"/>
              </a:buClr>
            </a:pPr>
            <a:r>
              <a:rPr lang="en-US" sz="2400" i="1" dirty="0">
                <a:solidFill>
                  <a:srgbClr val="FFFFFF"/>
                </a:solidFill>
              </a:rPr>
              <a:t>I want to practice good works because</a:t>
            </a:r>
            <a:r>
              <a:rPr lang="en-US" sz="2400" i="1" dirty="0" smtClean="0">
                <a:solidFill>
                  <a:srgbClr val="FFFFFF"/>
                </a:solidFill>
              </a:rPr>
              <a:t>…………</a:t>
            </a:r>
          </a:p>
          <a:p>
            <a:pPr marL="68580" lvl="0" indent="0" algn="ctr">
              <a:buClr>
                <a:srgbClr val="86CE24"/>
              </a:buClr>
              <a:buNone/>
            </a:pPr>
            <a:r>
              <a:rPr lang="en-US" sz="3200" b="1" dirty="0" smtClean="0">
                <a:solidFill>
                  <a:srgbClr val="FFFFFF"/>
                </a:solidFill>
              </a:rPr>
              <a:t>It secures my heavenly reward</a:t>
            </a:r>
          </a:p>
          <a:p>
            <a:pPr>
              <a:buClr>
                <a:srgbClr val="86CE24"/>
              </a:buClr>
            </a:pPr>
            <a:r>
              <a:rPr lang="en-US" sz="2800" dirty="0" smtClean="0">
                <a:solidFill>
                  <a:srgbClr val="FFFFFF"/>
                </a:solidFill>
              </a:rPr>
              <a:t>A lot of people are uncomfortable with this statement.  However, consider the following scriptures:</a:t>
            </a:r>
          </a:p>
          <a:p>
            <a:pPr lvl="1">
              <a:buClr>
                <a:srgbClr val="86CE24"/>
              </a:buClr>
            </a:pPr>
            <a:r>
              <a:rPr lang="en-US" sz="2400" dirty="0" smtClean="0">
                <a:solidFill>
                  <a:srgbClr val="FFFFFF"/>
                </a:solidFill>
              </a:rPr>
              <a:t>II Peter 1:10-11</a:t>
            </a:r>
          </a:p>
          <a:p>
            <a:pPr lvl="1">
              <a:buClr>
                <a:srgbClr val="86CE24"/>
              </a:buClr>
            </a:pPr>
            <a:r>
              <a:rPr lang="en-US" sz="2400" dirty="0" smtClean="0">
                <a:solidFill>
                  <a:srgbClr val="FFFFFF"/>
                </a:solidFill>
              </a:rPr>
              <a:t>Matt. 25:34ff</a:t>
            </a:r>
          </a:p>
          <a:p>
            <a:pPr lvl="1">
              <a:buClr>
                <a:srgbClr val="86CE24"/>
              </a:buClr>
            </a:pPr>
            <a:r>
              <a:rPr lang="en-US" sz="2400" dirty="0" smtClean="0">
                <a:solidFill>
                  <a:srgbClr val="FFFFFF"/>
                </a:solidFill>
              </a:rPr>
              <a:t>Matt. 7:21</a:t>
            </a:r>
          </a:p>
          <a:p>
            <a:pPr lvl="1">
              <a:buClr>
                <a:srgbClr val="86CE24"/>
              </a:buClr>
            </a:pPr>
            <a:r>
              <a:rPr lang="en-US" sz="2400" dirty="0" smtClean="0">
                <a:solidFill>
                  <a:srgbClr val="FFFFFF"/>
                </a:solidFill>
              </a:rPr>
              <a:t>Gal. 6:8-9</a:t>
            </a:r>
            <a:endParaRPr lang="en-US" sz="2400" dirty="0">
              <a:solidFill>
                <a:srgbClr val="FFFFF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427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</Template>
  <TotalTime>160</TotalTime>
  <Words>307</Words>
  <Application>Microsoft Office PowerPoint</Application>
  <PresentationFormat>On-screen Show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Urban Pop</vt:lpstr>
      <vt:lpstr>WHY I MUST Practice good works</vt:lpstr>
      <vt:lpstr>WHY I MUST Practice good works</vt:lpstr>
      <vt:lpstr>WHY I MUST Practice good works</vt:lpstr>
      <vt:lpstr>WHY I MUST Practice good works</vt:lpstr>
      <vt:lpstr>WHY I MUST Practice good works</vt:lpstr>
      <vt:lpstr>WHY I MUST Practice good works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I MUST Practice good works</dc:title>
  <dc:creator>Chris P</dc:creator>
  <cp:lastModifiedBy>Chris P</cp:lastModifiedBy>
  <cp:revision>7</cp:revision>
  <dcterms:created xsi:type="dcterms:W3CDTF">2014-04-13T11:07:11Z</dcterms:created>
  <dcterms:modified xsi:type="dcterms:W3CDTF">2014-04-13T13:47:14Z</dcterms:modified>
</cp:coreProperties>
</file>