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  <p:sldId id="258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9" d="100"/>
          <a:sy n="119" d="100"/>
        </p:scale>
        <p:origin x="-816" y="-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8DE1-76D6-4832-B388-65706F780A40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D7F1-13FD-4216-8BEF-012553974D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8DE1-76D6-4832-B388-65706F780A40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D7F1-13FD-4216-8BEF-012553974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8DE1-76D6-4832-B388-65706F780A40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D7F1-13FD-4216-8BEF-012553974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8DE1-76D6-4832-B388-65706F780A40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D7F1-13FD-4216-8BEF-012553974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8DE1-76D6-4832-B388-65706F780A40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D7F1-13FD-4216-8BEF-012553974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8DE1-76D6-4832-B388-65706F780A40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D7F1-13FD-4216-8BEF-012553974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8DE1-76D6-4832-B388-65706F780A40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D7F1-13FD-4216-8BEF-012553974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8DE1-76D6-4832-B388-65706F780A40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D7F1-13FD-4216-8BEF-012553974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8DE1-76D6-4832-B388-65706F780A40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D7F1-13FD-4216-8BEF-012553974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38DE1-76D6-4832-B388-65706F780A40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8D7F1-13FD-4216-8BEF-012553974D8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0D38DE1-76D6-4832-B388-65706F780A40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C98D7F1-13FD-4216-8BEF-012553974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0D38DE1-76D6-4832-B388-65706F780A40}" type="datetimeFigureOut">
              <a:rPr lang="en-US" smtClean="0"/>
              <a:pPr/>
              <a:t>5/11/2014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C98D7F1-13FD-4216-8BEF-012553974D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Church should you join?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addressing this question, it might be helpful to narrow the search by considering:  </a:t>
            </a:r>
          </a:p>
          <a:p>
            <a:r>
              <a:rPr lang="en-US" dirty="0" smtClean="0"/>
              <a:t>How many churches there are?</a:t>
            </a:r>
          </a:p>
          <a:p>
            <a:r>
              <a:rPr lang="en-US" dirty="0" smtClean="0"/>
              <a:t>What the terms of membership as introduced by the apostles were?</a:t>
            </a:r>
          </a:p>
          <a:p>
            <a:r>
              <a:rPr lang="en-US" dirty="0" smtClean="0"/>
              <a:t>And, if our approach to membership coincides with the teachings of the apostles in the Scriptures. </a:t>
            </a:r>
          </a:p>
          <a:p>
            <a:r>
              <a:rPr lang="en-US" dirty="0" smtClean="0"/>
              <a:t>To do this let’s first..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Church should you join?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54209"/>
          </a:xfrm>
        </p:spPr>
        <p:txBody>
          <a:bodyPr>
            <a:normAutofit lnSpcReduction="10000"/>
          </a:bodyPr>
          <a:lstStyle/>
          <a:p>
            <a:r>
              <a:rPr lang="en-US" b="1" i="1" dirty="0" smtClean="0"/>
              <a:t>Consider…………</a:t>
            </a:r>
          </a:p>
          <a:p>
            <a:pPr algn="ctr">
              <a:buNone/>
            </a:pPr>
            <a:r>
              <a:rPr lang="en-US" sz="3600" b="1" dirty="0" smtClean="0"/>
              <a:t>WHAT THE CHURCH IS?</a:t>
            </a:r>
          </a:p>
          <a:p>
            <a:r>
              <a:rPr lang="en-US" dirty="0" smtClean="0"/>
              <a:t>It is the </a:t>
            </a:r>
            <a:r>
              <a:rPr lang="en-US" b="1" u="sng" dirty="0" smtClean="0"/>
              <a:t>household</a:t>
            </a:r>
            <a:r>
              <a:rPr lang="en-US" b="1" dirty="0" smtClean="0"/>
              <a:t> </a:t>
            </a:r>
            <a:r>
              <a:rPr lang="en-US" dirty="0" smtClean="0"/>
              <a:t>of God.</a:t>
            </a:r>
          </a:p>
          <a:p>
            <a:pPr lvl="1"/>
            <a:r>
              <a:rPr lang="en-US" dirty="0" smtClean="0"/>
              <a:t>I Tim. 3:15</a:t>
            </a:r>
          </a:p>
          <a:p>
            <a:pPr lvl="1"/>
            <a:r>
              <a:rPr lang="en-US" dirty="0" smtClean="0"/>
              <a:t>This term is understood to mean the </a:t>
            </a:r>
            <a:r>
              <a:rPr lang="en-US" b="1" u="sng" dirty="0" smtClean="0"/>
              <a:t>family.</a:t>
            </a:r>
            <a:r>
              <a:rPr lang="en-US" dirty="0" smtClean="0"/>
              <a:t>  </a:t>
            </a:r>
          </a:p>
          <a:p>
            <a:pPr lvl="2"/>
            <a:r>
              <a:rPr lang="en-US" dirty="0" smtClean="0"/>
              <a:t>Notice Acts 16:31-33 </a:t>
            </a:r>
          </a:p>
          <a:p>
            <a:pPr lvl="2"/>
            <a:r>
              <a:rPr lang="en-US" dirty="0" smtClean="0"/>
              <a:t>In this text the </a:t>
            </a:r>
            <a:r>
              <a:rPr lang="en-US" dirty="0" err="1" smtClean="0"/>
              <a:t>Philippian</a:t>
            </a:r>
            <a:r>
              <a:rPr lang="en-US" dirty="0" smtClean="0"/>
              <a:t> jailer is told by Paul and Silas that if he would “Believe in the Lord Jesus” then he and his household would be saved.</a:t>
            </a:r>
          </a:p>
          <a:p>
            <a:pPr lvl="2"/>
            <a:r>
              <a:rPr lang="en-US" dirty="0" smtClean="0"/>
              <a:t>Vs. 33 shows us that he and all his family were baptized at once.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Church should you join?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i="1" dirty="0" smtClean="0"/>
              <a:t>Consider…………</a:t>
            </a:r>
          </a:p>
          <a:p>
            <a:pPr algn="ctr">
              <a:buNone/>
            </a:pPr>
            <a:r>
              <a:rPr lang="en-US" sz="3600" b="1" dirty="0" smtClean="0"/>
              <a:t>WHAT THE CHURCH IS? (cont.)</a:t>
            </a:r>
          </a:p>
          <a:p>
            <a:r>
              <a:rPr lang="en-US" dirty="0" smtClean="0"/>
              <a:t>It is the </a:t>
            </a:r>
            <a:r>
              <a:rPr lang="en-US" b="1" u="sng" dirty="0" smtClean="0"/>
              <a:t>body </a:t>
            </a:r>
            <a:r>
              <a:rPr lang="en-US" dirty="0" smtClean="0"/>
              <a:t>of Christ.</a:t>
            </a:r>
          </a:p>
          <a:p>
            <a:pPr lvl="1"/>
            <a:r>
              <a:rPr lang="en-US" dirty="0" smtClean="0"/>
              <a:t>Eph. 1:22-23</a:t>
            </a:r>
          </a:p>
          <a:p>
            <a:pPr lvl="1"/>
            <a:r>
              <a:rPr lang="en-US" dirty="0" smtClean="0"/>
              <a:t>Col. 1:18</a:t>
            </a:r>
          </a:p>
          <a:p>
            <a:pPr lvl="1"/>
            <a:r>
              <a:rPr lang="en-US" dirty="0" smtClean="0"/>
              <a:t>To be the </a:t>
            </a:r>
            <a:r>
              <a:rPr lang="en-US" b="1" u="sng" dirty="0" smtClean="0"/>
              <a:t>body</a:t>
            </a:r>
            <a:r>
              <a:rPr lang="en-US" b="1" dirty="0" smtClean="0"/>
              <a:t> </a:t>
            </a:r>
            <a:r>
              <a:rPr lang="en-US" dirty="0" smtClean="0"/>
              <a:t>of Christ is the same as being </a:t>
            </a:r>
            <a:r>
              <a:rPr lang="en-US" b="1" u="sng" dirty="0" smtClean="0"/>
              <a:t>in</a:t>
            </a:r>
            <a:r>
              <a:rPr lang="en-US" dirty="0" smtClean="0"/>
              <a:t> Christ.</a:t>
            </a:r>
          </a:p>
          <a:p>
            <a:r>
              <a:rPr lang="en-US" dirty="0" smtClean="0"/>
              <a:t>It is the </a:t>
            </a:r>
            <a:r>
              <a:rPr lang="en-US" b="1" u="sng" dirty="0" smtClean="0"/>
              <a:t>kingdom</a:t>
            </a:r>
            <a:r>
              <a:rPr lang="en-US" dirty="0" smtClean="0"/>
              <a:t> of heaven.</a:t>
            </a:r>
          </a:p>
          <a:p>
            <a:pPr lvl="1"/>
            <a:r>
              <a:rPr lang="en-US" dirty="0" smtClean="0"/>
              <a:t>Matt. 16:18-19</a:t>
            </a:r>
          </a:p>
          <a:p>
            <a:pPr lvl="1"/>
            <a:r>
              <a:rPr lang="en-US" dirty="0" smtClean="0"/>
              <a:t>Colossians 1:12-13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Church should you join?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Consider…………</a:t>
            </a:r>
          </a:p>
          <a:p>
            <a:pPr algn="ctr">
              <a:buNone/>
            </a:pPr>
            <a:r>
              <a:rPr lang="en-US" sz="3600" b="1" dirty="0" smtClean="0"/>
              <a:t>HOW MANY CHURCHES THERE ARE?</a:t>
            </a:r>
          </a:p>
          <a:p>
            <a:r>
              <a:rPr lang="en-US" dirty="0" smtClean="0"/>
              <a:t>Matt. 16:18</a:t>
            </a:r>
          </a:p>
          <a:p>
            <a:pPr lvl="1"/>
            <a:r>
              <a:rPr lang="en-US" dirty="0" smtClean="0"/>
              <a:t>Jesus said that he would build “his church.”</a:t>
            </a:r>
          </a:p>
          <a:p>
            <a:pPr lvl="1"/>
            <a:r>
              <a:rPr lang="en-US" dirty="0" smtClean="0"/>
              <a:t>How many did Jesus say?</a:t>
            </a:r>
          </a:p>
          <a:p>
            <a:r>
              <a:rPr lang="en-US" dirty="0" smtClean="0"/>
              <a:t>Ephesians 4:4</a:t>
            </a:r>
          </a:p>
          <a:p>
            <a:pPr lvl="1"/>
            <a:r>
              <a:rPr lang="en-US" dirty="0" smtClean="0"/>
              <a:t>In this text Paul says that there is “one body”</a:t>
            </a:r>
          </a:p>
          <a:p>
            <a:pPr lvl="1"/>
            <a:r>
              <a:rPr lang="en-US" dirty="0" smtClean="0"/>
              <a:t>We’ve already determined that the church is the body of Christ.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Church should you join?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Consider…………</a:t>
            </a:r>
          </a:p>
          <a:p>
            <a:pPr algn="ctr">
              <a:buNone/>
            </a:pPr>
            <a:r>
              <a:rPr lang="en-US" sz="3600" b="1" dirty="0" smtClean="0"/>
              <a:t>HOW ONE BECOMES A MEMBER</a:t>
            </a:r>
          </a:p>
          <a:p>
            <a:r>
              <a:rPr lang="en-US" dirty="0" smtClean="0"/>
              <a:t>Gal. 2:26-27</a:t>
            </a:r>
          </a:p>
          <a:p>
            <a:pPr marL="704088" lvl="2" indent="-320040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</a:pPr>
            <a:r>
              <a:rPr lang="en-US" sz="2800" dirty="0" smtClean="0"/>
              <a:t>This shows us how we become part of the family.</a:t>
            </a:r>
          </a:p>
          <a:p>
            <a:r>
              <a:rPr lang="en-US" dirty="0" smtClean="0"/>
              <a:t>I Cor. 12:12-13</a:t>
            </a:r>
          </a:p>
          <a:p>
            <a:pPr lvl="1"/>
            <a:r>
              <a:rPr lang="en-US" dirty="0" smtClean="0"/>
              <a:t>This shows us how we become part of the body.</a:t>
            </a:r>
          </a:p>
          <a:p>
            <a:r>
              <a:rPr lang="en-US" dirty="0" smtClean="0"/>
              <a:t>Col. 2:11-13</a:t>
            </a:r>
          </a:p>
          <a:p>
            <a:pPr lvl="1"/>
            <a:r>
              <a:rPr lang="en-US" dirty="0" smtClean="0"/>
              <a:t>This shows us how we become part of the kingdom.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Church should you join?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Conclusion:</a:t>
            </a:r>
          </a:p>
          <a:p>
            <a:pPr lvl="1"/>
            <a:r>
              <a:rPr lang="en-US" dirty="0" smtClean="0"/>
              <a:t>This is consistent with what Peter told the people </a:t>
            </a:r>
            <a:r>
              <a:rPr lang="en-US" dirty="0" smtClean="0"/>
              <a:t>to do on </a:t>
            </a:r>
            <a:r>
              <a:rPr lang="en-US" dirty="0" smtClean="0"/>
              <a:t>the day of </a:t>
            </a:r>
            <a:r>
              <a:rPr lang="en-US" dirty="0" smtClean="0"/>
              <a:t>Pentecost.  The result was that </a:t>
            </a:r>
            <a:r>
              <a:rPr lang="en-US" dirty="0" smtClean="0"/>
              <a:t>they were </a:t>
            </a:r>
            <a:r>
              <a:rPr lang="en-US" b="1" u="sng" dirty="0" smtClean="0"/>
              <a:t>added</a:t>
            </a:r>
            <a:r>
              <a:rPr lang="en-US" dirty="0" smtClean="0"/>
              <a:t> to the church.  </a:t>
            </a:r>
          </a:p>
          <a:p>
            <a:pPr lvl="1"/>
            <a:r>
              <a:rPr lang="en-US" dirty="0" smtClean="0"/>
              <a:t>They were added by </a:t>
            </a:r>
            <a:r>
              <a:rPr lang="en-US" b="1" u="sng" dirty="0" smtClean="0"/>
              <a:t>the Lord!</a:t>
            </a:r>
            <a:endParaRPr lang="en-US" dirty="0" smtClean="0"/>
          </a:p>
          <a:p>
            <a:r>
              <a:rPr lang="en-US" dirty="0" smtClean="0"/>
              <a:t>How do I become a member?</a:t>
            </a:r>
          </a:p>
          <a:p>
            <a:pPr algn="ctr">
              <a:buNone/>
            </a:pPr>
            <a:r>
              <a:rPr lang="en-US" b="1" dirty="0" smtClean="0"/>
              <a:t>The Lord adds you when you are obedient to him!</a:t>
            </a:r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950</TotalTime>
  <Words>379</Words>
  <Application>Microsoft Office PowerPoint</Application>
  <PresentationFormat>On-screen Show (4:3)</PresentationFormat>
  <Paragraphs>49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Module</vt:lpstr>
      <vt:lpstr>Which Church should you join?</vt:lpstr>
      <vt:lpstr>Which Church should you join?</vt:lpstr>
      <vt:lpstr>Which Church should you join?</vt:lpstr>
      <vt:lpstr>Which Church should you join?</vt:lpstr>
      <vt:lpstr>Which Church should you join?</vt:lpstr>
      <vt:lpstr>Which Church should you join?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Church should you join?</dc:title>
  <dc:creator>CPressnell</dc:creator>
  <cp:lastModifiedBy>Chris P</cp:lastModifiedBy>
  <cp:revision>20</cp:revision>
  <dcterms:created xsi:type="dcterms:W3CDTF">2014-05-10T19:17:36Z</dcterms:created>
  <dcterms:modified xsi:type="dcterms:W3CDTF">2014-05-11T12:40:27Z</dcterms:modified>
</cp:coreProperties>
</file>