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E6AFA6-39E6-4CED-8996-10C2B39553F9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787E28-56B5-4221-9E16-8541A0F3D1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Text: Hebrews 5:9- 6:1</a:t>
            </a:r>
          </a:p>
          <a:p>
            <a:r>
              <a:rPr lang="en-US" dirty="0" smtClean="0"/>
              <a:t>Spiritual maturity takes </a:t>
            </a:r>
            <a:r>
              <a:rPr lang="en-US" b="1" u="sng" dirty="0" smtClean="0"/>
              <a:t>effort!!!</a:t>
            </a:r>
          </a:p>
          <a:p>
            <a:r>
              <a:rPr lang="en-US" dirty="0" smtClean="0"/>
              <a:t>Just because we understand Matt. 11:28-30 doesn’t mean that being a Christian is always without labor and toil. </a:t>
            </a:r>
          </a:p>
          <a:p>
            <a:r>
              <a:rPr lang="en-US" dirty="0" smtClean="0"/>
              <a:t>Consider Hebrews 5:14 again.</a:t>
            </a:r>
          </a:p>
          <a:p>
            <a:pPr lvl="1"/>
            <a:r>
              <a:rPr lang="en-US" i="1" dirty="0" smtClean="0"/>
              <a:t>“But solid food is for the mature, for those who have their powers of discernment </a:t>
            </a:r>
            <a:r>
              <a:rPr lang="en-US" b="1" i="1" u="sng" dirty="0" smtClean="0"/>
              <a:t>trained</a:t>
            </a:r>
            <a:r>
              <a:rPr lang="en-US" i="1" dirty="0" smtClean="0"/>
              <a:t> by </a:t>
            </a:r>
            <a:r>
              <a:rPr lang="en-US" b="1" i="1" u="sng" dirty="0" smtClean="0"/>
              <a:t>CONSTANT PRACTICE</a:t>
            </a:r>
            <a:r>
              <a:rPr lang="en-US" i="1" dirty="0" smtClean="0"/>
              <a:t> to distinguish good from evil.”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/>
          </a:bodyPr>
          <a:lstStyle/>
          <a:p>
            <a:r>
              <a:rPr lang="en-US" i="1" dirty="0" smtClean="0"/>
              <a:t>Spiritual maturity requires effort in…….</a:t>
            </a:r>
          </a:p>
          <a:p>
            <a:pPr marL="0" indent="0" algn="ctr">
              <a:buNone/>
            </a:pPr>
            <a:r>
              <a:rPr lang="en-US" b="1" dirty="0" smtClean="0"/>
              <a:t>LISTENING</a:t>
            </a:r>
          </a:p>
          <a:p>
            <a:r>
              <a:rPr lang="en-US" dirty="0" smtClean="0"/>
              <a:t>Heb. 5:11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whom </a:t>
            </a:r>
            <a:r>
              <a:rPr lang="en-US" dirty="0" smtClean="0"/>
              <a:t>are we listening?</a:t>
            </a:r>
          </a:p>
          <a:p>
            <a:pPr lvl="1"/>
            <a:r>
              <a:rPr lang="en-US" b="1" u="sng" dirty="0" smtClean="0"/>
              <a:t>To ourselves- </a:t>
            </a:r>
            <a:r>
              <a:rPr lang="en-US" dirty="0" smtClean="0"/>
              <a:t>Jud. 21:25</a:t>
            </a:r>
          </a:p>
          <a:p>
            <a:pPr lvl="1"/>
            <a:r>
              <a:rPr lang="en-US" b="1" u="sng" dirty="0" smtClean="0"/>
              <a:t>To our friends</a:t>
            </a:r>
            <a:r>
              <a:rPr lang="en-US" dirty="0" smtClean="0"/>
              <a:t>- I Kings 12:8</a:t>
            </a:r>
          </a:p>
          <a:p>
            <a:pPr lvl="1"/>
            <a:r>
              <a:rPr lang="en-US" b="1" u="sng" dirty="0" smtClean="0"/>
              <a:t>To what we want to hear from our teachers- </a:t>
            </a:r>
            <a:r>
              <a:rPr lang="en-US" dirty="0" smtClean="0"/>
              <a:t>II Tim. 4:3</a:t>
            </a:r>
          </a:p>
          <a:p>
            <a:pPr lvl="1"/>
            <a:r>
              <a:rPr lang="en-US" b="1" u="sng" dirty="0" smtClean="0"/>
              <a:t>To our civic leaders-</a:t>
            </a:r>
            <a:r>
              <a:rPr lang="en-US" dirty="0" smtClean="0"/>
              <a:t> Matt. 27:20</a:t>
            </a:r>
          </a:p>
          <a:p>
            <a:pPr lvl="1"/>
            <a:r>
              <a:rPr lang="en-US" b="1" u="sng" dirty="0" smtClean="0"/>
              <a:t>To Jesus-</a:t>
            </a:r>
            <a:r>
              <a:rPr lang="en-US" dirty="0"/>
              <a:t> </a:t>
            </a:r>
            <a:r>
              <a:rPr lang="en-US" dirty="0" smtClean="0"/>
              <a:t>Matt. 17:5</a:t>
            </a: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Spiritual maturity requires effort in</a:t>
            </a:r>
            <a:r>
              <a:rPr lang="en-US" i="1" dirty="0" smtClean="0"/>
              <a:t>…….</a:t>
            </a:r>
          </a:p>
          <a:p>
            <a:pPr marL="0" indent="0" algn="ctr">
              <a:buNone/>
            </a:pPr>
            <a:r>
              <a:rPr lang="en-US" b="1" dirty="0" smtClean="0"/>
              <a:t>LEARNING</a:t>
            </a:r>
          </a:p>
          <a:p>
            <a:r>
              <a:rPr lang="en-US" dirty="0" smtClean="0"/>
              <a:t>Heb. 5:12-14</a:t>
            </a:r>
          </a:p>
          <a:p>
            <a:r>
              <a:rPr lang="en-US" dirty="0" smtClean="0"/>
              <a:t>II Peter 3:18- “</a:t>
            </a:r>
            <a:r>
              <a:rPr lang="en-US" i="1" dirty="0" smtClean="0"/>
              <a:t>Grow</a:t>
            </a:r>
            <a:r>
              <a:rPr lang="en-US" dirty="0" smtClean="0"/>
              <a:t> in the grace and </a:t>
            </a:r>
            <a:r>
              <a:rPr lang="en-US" b="1" dirty="0" smtClean="0"/>
              <a:t>knowledge</a:t>
            </a:r>
            <a:r>
              <a:rPr lang="en-US" dirty="0" smtClean="0"/>
              <a:t> of our Lord and Savior Jesus Christ.”</a:t>
            </a:r>
          </a:p>
          <a:p>
            <a:r>
              <a:rPr lang="en-US" dirty="0" smtClean="0"/>
              <a:t>II Peter 1:5- </a:t>
            </a:r>
            <a:r>
              <a:rPr lang="en-US" i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knowledge</a:t>
            </a:r>
          </a:p>
          <a:p>
            <a:r>
              <a:rPr lang="en-US" dirty="0" smtClean="0"/>
              <a:t>Prov. 2:3- </a:t>
            </a:r>
            <a:r>
              <a:rPr lang="en-US" i="1" dirty="0" smtClean="0"/>
              <a:t>Apply</a:t>
            </a:r>
            <a:r>
              <a:rPr lang="en-US" dirty="0" smtClean="0"/>
              <a:t> your heart to </a:t>
            </a:r>
            <a:r>
              <a:rPr lang="en-US" b="1" dirty="0" smtClean="0"/>
              <a:t>understanding.</a:t>
            </a:r>
          </a:p>
          <a:p>
            <a:r>
              <a:rPr lang="en-US" b="1" dirty="0" smtClean="0"/>
              <a:t>“Ears of a cricket”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i="1" dirty="0"/>
              <a:t>Spiritual maturity requires effort in</a:t>
            </a:r>
            <a:r>
              <a:rPr lang="en-US" i="1" dirty="0" smtClean="0"/>
              <a:t>…….</a:t>
            </a:r>
          </a:p>
          <a:p>
            <a:pPr marL="0" indent="0" algn="ctr">
              <a:buNone/>
            </a:pPr>
            <a:r>
              <a:rPr lang="en-US" b="1" dirty="0" smtClean="0"/>
              <a:t>LEAVING</a:t>
            </a:r>
          </a:p>
          <a:p>
            <a:r>
              <a:rPr lang="en-US" dirty="0" smtClean="0"/>
              <a:t>Heb. 6:1</a:t>
            </a:r>
          </a:p>
          <a:p>
            <a:r>
              <a:rPr lang="en-US" dirty="0"/>
              <a:t>Leave the milk and eat some steak!!</a:t>
            </a:r>
          </a:p>
          <a:p>
            <a:r>
              <a:rPr lang="en-US" dirty="0" smtClean="0"/>
              <a:t>Move on; not forgetting what you’ve learned but building on that knowledge.  </a:t>
            </a:r>
          </a:p>
          <a:p>
            <a:r>
              <a:rPr lang="en-US" dirty="0" smtClean="0"/>
              <a:t>Is. 28:9-10</a:t>
            </a:r>
          </a:p>
          <a:p>
            <a:r>
              <a:rPr lang="en-US" dirty="0" smtClean="0"/>
              <a:t>Phil. 3:13-14</a:t>
            </a:r>
          </a:p>
          <a:p>
            <a:r>
              <a:rPr lang="en-US" dirty="0" smtClean="0"/>
              <a:t>Gal. 3:24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Spiritual maturity requires effort in</a:t>
            </a:r>
            <a:r>
              <a:rPr lang="en-US" i="1" dirty="0" smtClean="0"/>
              <a:t>…….</a:t>
            </a:r>
          </a:p>
          <a:p>
            <a:pPr marL="0" indent="0" algn="ctr">
              <a:buNone/>
            </a:pPr>
            <a:r>
              <a:rPr lang="en-US" b="1" dirty="0" smtClean="0"/>
              <a:t>EN</a:t>
            </a:r>
            <a:r>
              <a:rPr lang="en-US" b="1" u="sng" dirty="0" smtClean="0"/>
              <a:t>L</a:t>
            </a:r>
            <a:r>
              <a:rPr lang="en-US" b="1" dirty="0" smtClean="0"/>
              <a:t>ARGING</a:t>
            </a:r>
          </a:p>
          <a:p>
            <a:r>
              <a:rPr lang="en-US" dirty="0" smtClean="0"/>
              <a:t>Heb. 6:1</a:t>
            </a:r>
          </a:p>
          <a:p>
            <a:r>
              <a:rPr lang="en-US" dirty="0" smtClean="0"/>
              <a:t>Let us on go to perfection</a:t>
            </a:r>
          </a:p>
          <a:p>
            <a:r>
              <a:rPr lang="en-US" dirty="0" smtClean="0"/>
              <a:t>Extend our spiritual boundaries</a:t>
            </a:r>
          </a:p>
          <a:p>
            <a:r>
              <a:rPr lang="en-US" dirty="0" smtClean="0"/>
              <a:t>Do more with our Christianity everyday.  </a:t>
            </a:r>
          </a:p>
          <a:p>
            <a:r>
              <a:rPr lang="en-US" dirty="0" smtClean="0"/>
              <a:t>Step out of our comfort zone. </a:t>
            </a:r>
          </a:p>
          <a:p>
            <a:r>
              <a:rPr lang="en-US" dirty="0" smtClean="0"/>
              <a:t>“More beyond”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</TotalTime>
  <Words>251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Spiritual Maturity</vt:lpstr>
      <vt:lpstr>Spiritual Maturity</vt:lpstr>
      <vt:lpstr>Spiritual Maturity</vt:lpstr>
      <vt:lpstr>Spiritual Maturity</vt:lpstr>
      <vt:lpstr>Spiritual Maturity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Maturity</dc:title>
  <dc:creator>Chris P</dc:creator>
  <cp:lastModifiedBy>Flint</cp:lastModifiedBy>
  <cp:revision>6</cp:revision>
  <dcterms:created xsi:type="dcterms:W3CDTF">2014-02-16T14:05:13Z</dcterms:created>
  <dcterms:modified xsi:type="dcterms:W3CDTF">2014-02-16T14:49:04Z</dcterms:modified>
</cp:coreProperties>
</file>