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C1EE-E59D-4BE6-B877-B22297E31D3E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786E27-EC33-4871-86E6-CDC8E4C36A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C1EE-E59D-4BE6-B877-B22297E31D3E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6E27-EC33-4871-86E6-CDC8E4C36A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C1EE-E59D-4BE6-B877-B22297E31D3E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6E27-EC33-4871-86E6-CDC8E4C36A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116C1EE-E59D-4BE6-B877-B22297E31D3E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3786E27-EC33-4871-86E6-CDC8E4C36A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C1EE-E59D-4BE6-B877-B22297E31D3E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6E27-EC33-4871-86E6-CDC8E4C36A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C1EE-E59D-4BE6-B877-B22297E31D3E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6E27-EC33-4871-86E6-CDC8E4C36A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6E27-EC33-4871-86E6-CDC8E4C36A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C1EE-E59D-4BE6-B877-B22297E31D3E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C1EE-E59D-4BE6-B877-B22297E31D3E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6E27-EC33-4871-86E6-CDC8E4C36A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C1EE-E59D-4BE6-B877-B22297E31D3E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6E27-EC33-4871-86E6-CDC8E4C36A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116C1EE-E59D-4BE6-B877-B22297E31D3E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786E27-EC33-4871-86E6-CDC8E4C36A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C1EE-E59D-4BE6-B877-B22297E31D3E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786E27-EC33-4871-86E6-CDC8E4C36A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116C1EE-E59D-4BE6-B877-B22297E31D3E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3786E27-EC33-4871-86E6-CDC8E4C36A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Text:  John 11:17-27</a:t>
            </a:r>
          </a:p>
          <a:p>
            <a:r>
              <a:rPr lang="en-US" sz="2800" dirty="0" smtClean="0"/>
              <a:t>The Scriptures record a variety of attitudes towards the resurrection.</a:t>
            </a:r>
          </a:p>
          <a:p>
            <a:r>
              <a:rPr lang="en-US" sz="2800" dirty="0" smtClean="0"/>
              <a:t>We will explore these and then analyze briefly the proper attitude regarding the resurrection.</a:t>
            </a:r>
          </a:p>
          <a:p>
            <a:r>
              <a:rPr lang="en-US" sz="2800" dirty="0" smtClean="0"/>
              <a:t>It has been said, </a:t>
            </a:r>
            <a:r>
              <a:rPr lang="en-US" sz="2800" i="1" dirty="0" smtClean="0"/>
              <a:t>“We cannot be saved apart from Christ’s death or the cross, nor can we be saved apart from his </a:t>
            </a:r>
            <a:r>
              <a:rPr lang="en-US" sz="2800" b="1" i="1" u="sng" dirty="0" smtClean="0"/>
              <a:t>resurrection.”</a:t>
            </a:r>
            <a:r>
              <a:rPr lang="en-US" sz="2800" dirty="0" smtClean="0"/>
              <a:t> (Eris Benson)</a:t>
            </a:r>
          </a:p>
          <a:p>
            <a:r>
              <a:rPr lang="en-US" sz="2800" dirty="0" smtClean="0"/>
              <a:t>Therefore, the </a:t>
            </a:r>
            <a:r>
              <a:rPr lang="en-US" sz="2800" b="1" u="sng" dirty="0" smtClean="0"/>
              <a:t>power</a:t>
            </a:r>
            <a:r>
              <a:rPr lang="en-US" sz="2800" dirty="0" smtClean="0"/>
              <a:t> of the cross is </a:t>
            </a:r>
            <a:r>
              <a:rPr lang="en-US" sz="2800" b="1" u="sng" dirty="0" smtClean="0"/>
              <a:t>validated </a:t>
            </a:r>
            <a:r>
              <a:rPr lang="en-US" sz="2800" dirty="0" smtClean="0"/>
              <a:t>in the resurrection!!</a:t>
            </a:r>
            <a:endParaRPr lang="en-US" sz="2800" b="1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Responses to the Resurrection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/>
              <a:t>In regards to the resurrection there are………</a:t>
            </a:r>
          </a:p>
          <a:p>
            <a:pPr algn="ctr">
              <a:buNone/>
            </a:pPr>
            <a:r>
              <a:rPr lang="en-US" sz="3200" b="1" dirty="0" smtClean="0"/>
              <a:t>DOUBTERS</a:t>
            </a:r>
          </a:p>
          <a:p>
            <a:r>
              <a:rPr lang="en-US" sz="2800" dirty="0" smtClean="0"/>
              <a:t>Think about the </a:t>
            </a:r>
            <a:r>
              <a:rPr lang="en-US" sz="2800" b="1" u="sng" dirty="0" smtClean="0"/>
              <a:t>Sadducees</a:t>
            </a:r>
          </a:p>
          <a:p>
            <a:pPr lvl="1"/>
            <a:r>
              <a:rPr lang="en-US" b="1" dirty="0" smtClean="0"/>
              <a:t>Matt. 22:23</a:t>
            </a:r>
          </a:p>
          <a:p>
            <a:pPr lvl="1"/>
            <a:r>
              <a:rPr lang="en-US" b="1" dirty="0" smtClean="0"/>
              <a:t>That is why they were </a:t>
            </a:r>
            <a:r>
              <a:rPr lang="en-US" u="sng" dirty="0" smtClean="0"/>
              <a:t>sad you see!!</a:t>
            </a:r>
            <a:endParaRPr lang="en-US" b="1" dirty="0" smtClean="0"/>
          </a:p>
          <a:p>
            <a:r>
              <a:rPr lang="en-US" sz="2800" dirty="0" smtClean="0"/>
              <a:t>Even the Christians in </a:t>
            </a:r>
            <a:r>
              <a:rPr lang="en-US" sz="2800" b="1" u="sng" dirty="0" smtClean="0"/>
              <a:t>Corinth </a:t>
            </a:r>
            <a:r>
              <a:rPr lang="en-US" sz="2800" dirty="0" smtClean="0"/>
              <a:t>were struggling with this concept. </a:t>
            </a:r>
          </a:p>
          <a:p>
            <a:pPr lvl="1"/>
            <a:r>
              <a:rPr lang="en-US" dirty="0" smtClean="0"/>
              <a:t>I Corinthians 15:12</a:t>
            </a:r>
          </a:p>
          <a:p>
            <a:pPr lvl="1"/>
            <a:r>
              <a:rPr lang="en-US" dirty="0" smtClean="0"/>
              <a:t>Paul’s response in verse 19 is “</a:t>
            </a:r>
            <a:r>
              <a:rPr lang="en-US" i="1" dirty="0" smtClean="0"/>
              <a:t>if in Christ we have hope in this life only, we are of all people most to be pitied.”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Responses to the Resurrection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b="1" dirty="0" smtClean="0"/>
              <a:t>But why are they to be pitied?</a:t>
            </a:r>
          </a:p>
          <a:p>
            <a:r>
              <a:rPr lang="en-US" sz="3200" b="1" i="1" dirty="0" smtClean="0"/>
              <a:t>Because……..</a:t>
            </a:r>
          </a:p>
          <a:p>
            <a:pPr lvl="1"/>
            <a:r>
              <a:rPr lang="en-US" sz="3000" b="1" dirty="0" smtClean="0"/>
              <a:t>They’ve wasted all their life teaching for nothing!</a:t>
            </a:r>
          </a:p>
          <a:p>
            <a:pPr lvl="1"/>
            <a:r>
              <a:rPr lang="en-US" sz="3000" b="1" dirty="0" smtClean="0"/>
              <a:t>They’ve spent all their life suffering for nothing!</a:t>
            </a:r>
          </a:p>
          <a:p>
            <a:pPr lvl="1"/>
            <a:r>
              <a:rPr lang="en-US" sz="3000" b="1" dirty="0" smtClean="0"/>
              <a:t>They’ve denied themselves the pleasures of this world for nothing!</a:t>
            </a:r>
          </a:p>
          <a:p>
            <a:pPr lvl="1"/>
            <a:endParaRPr lang="en-US" sz="3000" b="1" dirty="0" smtClean="0"/>
          </a:p>
          <a:p>
            <a:r>
              <a:rPr lang="en-US" b="1" dirty="0" smtClean="0"/>
              <a:t>THEY ARE THE LAUGHING STOCK OF THE WORLD!!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Responses to the Resurrection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sz="2800" i="1" dirty="0" smtClean="0"/>
              <a:t>In regards to the resurrection there are………</a:t>
            </a:r>
            <a:endParaRPr lang="en-US" sz="2800" dirty="0" smtClean="0"/>
          </a:p>
          <a:p>
            <a:pPr algn="ctr">
              <a:buNone/>
            </a:pPr>
            <a:r>
              <a:rPr lang="en-US" sz="3200" b="1" dirty="0" smtClean="0"/>
              <a:t>MOCKERS</a:t>
            </a:r>
          </a:p>
          <a:p>
            <a:r>
              <a:rPr lang="en-US" sz="3200" dirty="0" smtClean="0"/>
              <a:t>Mark 5:40</a:t>
            </a:r>
          </a:p>
          <a:p>
            <a:pPr lvl="1"/>
            <a:r>
              <a:rPr lang="en-US" sz="3000" dirty="0" smtClean="0"/>
              <a:t>When Jesus said that </a:t>
            </a:r>
            <a:r>
              <a:rPr lang="en-US" sz="3000" dirty="0" err="1" smtClean="0"/>
              <a:t>Jairus’s</a:t>
            </a:r>
            <a:r>
              <a:rPr lang="en-US" sz="3000" dirty="0" smtClean="0"/>
              <a:t> daughter was not dead but only sleeping, the scriptures record that the people </a:t>
            </a:r>
            <a:r>
              <a:rPr lang="en-US" sz="3000" b="1" u="sng" dirty="0" smtClean="0"/>
              <a:t>laughed.  </a:t>
            </a:r>
          </a:p>
          <a:p>
            <a:pPr lvl="1"/>
            <a:r>
              <a:rPr lang="en-US" sz="3000" dirty="0" smtClean="0"/>
              <a:t>This story is repeated in Matt. 9 and Luke 8. </a:t>
            </a:r>
          </a:p>
          <a:p>
            <a:pPr lvl="1"/>
            <a:r>
              <a:rPr lang="en-US" sz="3000" dirty="0" smtClean="0"/>
              <a:t>Although, the particular people are not mentioned in all three references, the one constant is the response of the people to Jesus’ assertion.</a:t>
            </a:r>
          </a:p>
          <a:p>
            <a:pPr lvl="1"/>
            <a:r>
              <a:rPr lang="en-US" sz="3000" dirty="0" smtClean="0"/>
              <a:t>Acts 17:32-  Paul was mocked at the suggestion of a resurrection.</a:t>
            </a:r>
            <a:endParaRPr lang="en-US" sz="30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Responses to the Resurrection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i="1" dirty="0" smtClean="0"/>
              <a:t>In regards to the resurrection there are………</a:t>
            </a:r>
          </a:p>
          <a:p>
            <a:pPr algn="ctr">
              <a:buNone/>
            </a:pPr>
            <a:r>
              <a:rPr lang="en-US" sz="3200" b="1" dirty="0" smtClean="0"/>
              <a:t>BELIEVERS</a:t>
            </a:r>
          </a:p>
          <a:p>
            <a:r>
              <a:rPr lang="en-US" sz="3200" dirty="0" smtClean="0"/>
              <a:t>John 11:24</a:t>
            </a:r>
          </a:p>
          <a:p>
            <a:pPr marL="640080" lvl="2">
              <a:spcBef>
                <a:spcPts val="600"/>
              </a:spcBef>
              <a:buClr>
                <a:schemeClr val="accent2"/>
              </a:buClr>
            </a:pPr>
            <a:r>
              <a:rPr lang="en-US" sz="2700" dirty="0" smtClean="0"/>
              <a:t>Martha believed that there was going to be a resurrection.</a:t>
            </a:r>
          </a:p>
          <a:p>
            <a:r>
              <a:rPr lang="en-US" sz="3200" dirty="0" smtClean="0"/>
              <a:t>Acts 17:34</a:t>
            </a:r>
          </a:p>
          <a:p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Conclusion:  If you don’t believe in the resurrection then you don’t believe in the power of God or his ability to save you.               - Col. 3:12  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 lvl="1">
              <a:buNone/>
            </a:pPr>
            <a:endParaRPr lang="en-US" sz="30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Responses to the Resurrection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47</TotalTime>
  <Words>346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Paper</vt:lpstr>
      <vt:lpstr>Responses to the Resurrection</vt:lpstr>
      <vt:lpstr>Responses to the Resurrection</vt:lpstr>
      <vt:lpstr>Responses to the Resurrection</vt:lpstr>
      <vt:lpstr>Responses to the Resurrection</vt:lpstr>
      <vt:lpstr>Responses to the Resurrection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Responses to the Resurrection</dc:title>
  <dc:creator>CPressnell</dc:creator>
  <cp:lastModifiedBy>CPressnell</cp:lastModifiedBy>
  <cp:revision>5</cp:revision>
  <dcterms:created xsi:type="dcterms:W3CDTF">2014-04-19T11:54:16Z</dcterms:created>
  <dcterms:modified xsi:type="dcterms:W3CDTF">2014-04-19T17:24:42Z</dcterms:modified>
</cp:coreProperties>
</file>