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9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8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6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5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32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55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43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1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2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14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39E7-5BE8-41E7-966B-7CDF7F713F2B}" type="datetimeFigureOut">
              <a:rPr lang="en-US" smtClean="0"/>
              <a:t>7/5/2014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782FF-C78A-4791-AD63-8519AB8454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259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LESSONS I’VE LEARNED FROM TENNIS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99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Text: I Corinthians 9:24-27</a:t>
            </a:r>
          </a:p>
          <a:p>
            <a:r>
              <a:rPr lang="en-US" sz="2400" dirty="0" smtClean="0"/>
              <a:t>Our text shows us that in order to make a point the apostle Paul referenced two sports:</a:t>
            </a:r>
          </a:p>
          <a:p>
            <a:pPr lvl="1"/>
            <a:r>
              <a:rPr lang="en-US" sz="2000" dirty="0" smtClean="0"/>
              <a:t>Running </a:t>
            </a:r>
          </a:p>
          <a:p>
            <a:pPr lvl="1"/>
            <a:r>
              <a:rPr lang="en-US" sz="2000" dirty="0" smtClean="0"/>
              <a:t>Boxing</a:t>
            </a:r>
          </a:p>
          <a:p>
            <a:r>
              <a:rPr lang="en-US" sz="2400" dirty="0" smtClean="0"/>
              <a:t>This morning I want to do the same thing.  </a:t>
            </a:r>
          </a:p>
          <a:p>
            <a:r>
              <a:rPr lang="en-US" sz="2400" dirty="0" smtClean="0"/>
              <a:t>At this moment the Men’s tennis championship at Wimbledon is being decided.</a:t>
            </a:r>
          </a:p>
          <a:p>
            <a:r>
              <a:rPr lang="en-US" sz="2400" dirty="0" smtClean="0"/>
              <a:t>So against this backdrop, I want to tell you some things that I have learned from the sport of tennis that will help us spiritually.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 descr="C:\Users\Chris P\AppData\Local\Microsoft\Windows\Temporary Internet Files\Content.IE5\WWCX0AXA\MP90034133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48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248754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16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LESSONS I’VE LEARNED FROM TENNIS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432550"/>
          </a:xfrm>
        </p:spPr>
        <p:txBody>
          <a:bodyPr>
            <a:normAutofit lnSpcReduction="10000"/>
          </a:bodyPr>
          <a:lstStyle/>
          <a:p>
            <a:r>
              <a:rPr lang="en-US" sz="2400" b="1" i="1" dirty="0" smtClean="0"/>
              <a:t>I have learned from tennis that……</a:t>
            </a:r>
          </a:p>
          <a:p>
            <a:pPr marL="0" indent="0" algn="ctr">
              <a:buNone/>
            </a:pPr>
            <a:r>
              <a:rPr lang="en-US" sz="2800" b="1" dirty="0" smtClean="0"/>
              <a:t>LOVE MEANS NOTHING </a:t>
            </a:r>
          </a:p>
          <a:p>
            <a:pPr marL="0" indent="0" algn="ctr">
              <a:buNone/>
            </a:pPr>
            <a:r>
              <a:rPr lang="en-US" sz="2800" b="1" dirty="0" smtClean="0"/>
              <a:t>AND </a:t>
            </a:r>
          </a:p>
          <a:p>
            <a:pPr marL="0" indent="0" algn="ctr">
              <a:buNone/>
            </a:pPr>
            <a:r>
              <a:rPr lang="en-US" sz="2800" b="1" dirty="0" smtClean="0"/>
              <a:t>EVERYTHING!!!</a:t>
            </a:r>
          </a:p>
          <a:p>
            <a:r>
              <a:rPr lang="en-US" sz="2400" dirty="0" smtClean="0"/>
              <a:t>You have heard it said that </a:t>
            </a:r>
            <a:r>
              <a:rPr lang="en-US" sz="2400" i="1" dirty="0" smtClean="0"/>
              <a:t>“Love means nothing to a tennis player.”</a:t>
            </a:r>
          </a:p>
          <a:p>
            <a:pPr lvl="1"/>
            <a:r>
              <a:rPr lang="en-US" sz="2000" i="1" dirty="0" smtClean="0"/>
              <a:t>The reason for that is because in tennis love means you have zero points. </a:t>
            </a:r>
          </a:p>
          <a:p>
            <a:pPr lvl="1"/>
            <a:r>
              <a:rPr lang="en-US" sz="2000" i="1" dirty="0" smtClean="0"/>
              <a:t>Tennis is a game with a goofy scoring system.</a:t>
            </a:r>
            <a:endParaRPr lang="en-US" sz="2000" dirty="0" smtClean="0"/>
          </a:p>
          <a:p>
            <a:r>
              <a:rPr lang="en-US" sz="2400" dirty="0" smtClean="0"/>
              <a:t>Spiritually speaking; however, love means everything to a Christian.</a:t>
            </a:r>
          </a:p>
          <a:p>
            <a:pPr lvl="1"/>
            <a:r>
              <a:rPr lang="en-US" sz="2000" dirty="0" smtClean="0"/>
              <a:t>Jesus says, “If you love me keep my commandments.” (John 14:15). </a:t>
            </a:r>
          </a:p>
          <a:p>
            <a:pPr lvl="1"/>
            <a:r>
              <a:rPr lang="en-US" sz="2000" dirty="0" smtClean="0"/>
              <a:t>What I have to understand is that loving Jesus means losing myself. (Matt. 10:39)</a:t>
            </a:r>
          </a:p>
          <a:p>
            <a:pPr lvl="2"/>
            <a:r>
              <a:rPr lang="en-US" sz="1600" dirty="0" smtClean="0"/>
              <a:t>None of self and all of thee</a:t>
            </a:r>
          </a:p>
          <a:p>
            <a:pPr lvl="2"/>
            <a:r>
              <a:rPr lang="en-US" sz="1600" dirty="0" smtClean="0"/>
              <a:t>I Cor. 13- Complete selflessness is enjoined.</a:t>
            </a:r>
          </a:p>
          <a:p>
            <a:pPr lvl="1"/>
            <a:endParaRPr lang="en-US" sz="2000" dirty="0" smtClean="0"/>
          </a:p>
          <a:p>
            <a:pPr lvl="1"/>
            <a:endParaRPr lang="en-US" sz="2000" i="1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6" descr="C:\Users\Chris P\AppData\Local\Microsoft\Windows\Temporary Internet Files\Content.IE5\WWCX0AXA\MP90034133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48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248754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2007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LESSONS I’VE LEARNED FROM TENNIS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28015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400" b="1" i="1" dirty="0">
                <a:solidFill>
                  <a:prstClr val="black"/>
                </a:solidFill>
              </a:rPr>
              <a:t>I have learned from tennis that</a:t>
            </a:r>
            <a:r>
              <a:rPr lang="en-US" sz="2400" b="1" i="1" dirty="0" smtClean="0">
                <a:solidFill>
                  <a:prstClr val="black"/>
                </a:solidFill>
              </a:rPr>
              <a:t>……</a:t>
            </a:r>
          </a:p>
          <a:p>
            <a:pPr marL="0" lvl="0" indent="0" algn="ctr">
              <a:buNone/>
            </a:pPr>
            <a:r>
              <a:rPr lang="en-US" sz="2800" b="1" dirty="0" smtClean="0">
                <a:solidFill>
                  <a:prstClr val="black"/>
                </a:solidFill>
              </a:rPr>
              <a:t>SERVING IS THE KEY TO VICTORY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In tennis if you want to win then you  better be able to serve. </a:t>
            </a:r>
          </a:p>
          <a:p>
            <a:pPr lvl="1"/>
            <a:r>
              <a:rPr lang="en-US" sz="2000" dirty="0">
                <a:solidFill>
                  <a:prstClr val="black"/>
                </a:solidFill>
              </a:rPr>
              <a:t>Roger Federer has lost only one game in the last two weeks when he has served.  Consequently, he is in the finals of the Wimbledon Championship today.</a:t>
            </a:r>
          </a:p>
          <a:p>
            <a:r>
              <a:rPr lang="en-US" sz="2400" dirty="0" smtClean="0">
                <a:solidFill>
                  <a:prstClr val="black"/>
                </a:solidFill>
              </a:rPr>
              <a:t>If we want to win in the game of life then we must serve well. 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We must serve the Lord.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Deut. 10:12, Josh. 22:5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Josh. 24:14-15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Matt. 4:10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</a:rPr>
              <a:t>We must serve one another.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Gal. 5:13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Romans 12:7 (described also I Cor. 12:28 as helping)- This is a hand gift. 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John 13</a:t>
            </a:r>
          </a:p>
          <a:p>
            <a:pPr lvl="2"/>
            <a:r>
              <a:rPr lang="en-US" sz="1600" dirty="0" smtClean="0">
                <a:solidFill>
                  <a:prstClr val="black"/>
                </a:solidFill>
              </a:rPr>
              <a:t>I Peter 4:10</a:t>
            </a:r>
          </a:p>
          <a:p>
            <a:pPr lvl="2"/>
            <a:endParaRPr lang="en-US" sz="16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248754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C:\Users\Chris P\AppData\Local\Microsoft\Windows\Temporary Internet Files\Content.IE5\WWCX0AXA\MP900341336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48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7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LESSONS I’VE LEARNED FROM TENNIS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400" b="1" i="1" dirty="0">
                <a:solidFill>
                  <a:prstClr val="black"/>
                </a:solidFill>
              </a:rPr>
              <a:t>I have learned from tennis that……</a:t>
            </a:r>
          </a:p>
          <a:p>
            <a:pPr marL="0" indent="0" algn="ctr">
              <a:buNone/>
            </a:pPr>
            <a:r>
              <a:rPr lang="en-US" sz="2800" b="1" dirty="0" smtClean="0"/>
              <a:t>TRAINING AND DISCIPLINE ARE MANDATORY</a:t>
            </a:r>
          </a:p>
          <a:p>
            <a:r>
              <a:rPr lang="en-US" sz="2400" dirty="0" smtClean="0"/>
              <a:t>I Cor. 9:24-27</a:t>
            </a:r>
          </a:p>
          <a:p>
            <a:r>
              <a:rPr lang="en-US" sz="2400" dirty="0" smtClean="0"/>
              <a:t>It takes time and effort to become proficient in doing anything including tennis. </a:t>
            </a:r>
          </a:p>
          <a:p>
            <a:r>
              <a:rPr lang="en-US" sz="2400" dirty="0" smtClean="0"/>
              <a:t>If I stop playing then my skills will deteriorate.</a:t>
            </a:r>
          </a:p>
          <a:p>
            <a:r>
              <a:rPr lang="en-US" sz="2400" dirty="0" smtClean="0"/>
              <a:t>A tennis player and a Christian will discipline himself in three ways:</a:t>
            </a:r>
          </a:p>
          <a:p>
            <a:pPr lvl="1"/>
            <a:r>
              <a:rPr lang="en-US" sz="2000" dirty="0" smtClean="0"/>
              <a:t>Diet (Matt. 4:4)</a:t>
            </a:r>
          </a:p>
          <a:p>
            <a:pPr lvl="1"/>
            <a:r>
              <a:rPr lang="en-US" sz="2000" dirty="0" smtClean="0"/>
              <a:t>Conditioning (Matt. 24:13)</a:t>
            </a:r>
          </a:p>
          <a:p>
            <a:pPr lvl="1"/>
            <a:r>
              <a:rPr lang="en-US" sz="2000" dirty="0" smtClean="0"/>
              <a:t>Technique (Romans 12:9-13)</a:t>
            </a:r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C:\Users\Chris P\AppData\Local\Microsoft\Windows\Temporary Internet Files\Content.IE5\WWCX0AXA\MP90034133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48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248754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91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>
                <a:solidFill>
                  <a:prstClr val="black"/>
                </a:solidFill>
              </a:rPr>
              <a:t>LESSONS I’VE LEARNED FROM TENNIS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</a:p>
          <a:p>
            <a:pPr marL="0" indent="0" algn="ctr">
              <a:buNone/>
            </a:pPr>
            <a:r>
              <a:rPr lang="en-US" sz="6000" b="1" dirty="0" smtClean="0"/>
              <a:t>LOVE</a:t>
            </a:r>
          </a:p>
          <a:p>
            <a:pPr marL="0" indent="0" algn="ctr">
              <a:buNone/>
            </a:pPr>
            <a:r>
              <a:rPr lang="en-US" sz="6000" b="1" dirty="0" smtClean="0"/>
              <a:t>SERVE</a:t>
            </a:r>
          </a:p>
          <a:p>
            <a:pPr marL="0" indent="0" algn="ctr">
              <a:buNone/>
            </a:pPr>
            <a:r>
              <a:rPr lang="en-US" sz="6000" b="1" dirty="0" smtClean="0"/>
              <a:t>TRAIN</a:t>
            </a:r>
            <a:endParaRPr lang="en-US" sz="60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C:\Users\Chris P\AppData\Local\Microsoft\Windows\Temporary Internet Files\Content.IE5\WWCX0AXA\MP90034133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0480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066800"/>
            <a:ext cx="248754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634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415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LESSONS I’VE LEARNED FROM TENNIS</vt:lpstr>
      <vt:lpstr>LESSONS I’VE LEARNED FROM TENNIS</vt:lpstr>
      <vt:lpstr>LESSONS I’VE LEARNED FROM TENNIS</vt:lpstr>
      <vt:lpstr>LESSONS I’VE LEARNED FROM TENNIS</vt:lpstr>
      <vt:lpstr>LESSONS I’VE LEARNED FROM TENNIS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I’VE LEARNED FROM TENNIS</dc:title>
  <dc:creator>Chris P</dc:creator>
  <cp:lastModifiedBy>Chris P</cp:lastModifiedBy>
  <cp:revision>10</cp:revision>
  <dcterms:created xsi:type="dcterms:W3CDTF">2014-07-05T18:49:35Z</dcterms:created>
  <dcterms:modified xsi:type="dcterms:W3CDTF">2014-07-05T20:49:22Z</dcterms:modified>
</cp:coreProperties>
</file>