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D9225B-B7DB-439E-9726-A26D38A71C08}"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6410-BCA0-4122-A5FA-1D6C21D1B8E1}"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9225B-B7DB-439E-9726-A26D38A71C08}"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9225B-B7DB-439E-9726-A26D38A71C08}"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D9225B-B7DB-439E-9726-A26D38A71C08}"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D9225B-B7DB-439E-9726-A26D38A71C08}" type="datetimeFigureOut">
              <a:rPr lang="en-US" smtClean="0"/>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6410-BCA0-4122-A5FA-1D6C21D1B8E1}"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D9225B-B7DB-439E-9726-A26D38A71C08}"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D9225B-B7DB-439E-9726-A26D38A71C08}" type="datetimeFigureOut">
              <a:rPr lang="en-US" smtClean="0"/>
              <a:t>11/15/2013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26410-BCA0-4122-A5FA-1D6C21D1B8E1}"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D9225B-B7DB-439E-9726-A26D38A71C08}" type="datetimeFigureOut">
              <a:rPr lang="en-US" smtClean="0"/>
              <a:t>11/15/2013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9225B-B7DB-439E-9726-A26D38A71C08}" type="datetimeFigureOut">
              <a:rPr lang="en-US" smtClean="0"/>
              <a:t>11/15/2013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9225B-B7DB-439E-9726-A26D38A71C08}"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6410-BCA0-4122-A5FA-1D6C21D1B8E1}"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D9225B-B7DB-439E-9726-A26D38A71C08}" type="datetimeFigureOut">
              <a:rPr lang="en-US" smtClean="0"/>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6410-BCA0-4122-A5FA-1D6C21D1B8E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2D9225B-B7DB-439E-9726-A26D38A71C08}" type="datetimeFigureOut">
              <a:rPr lang="en-US" smtClean="0"/>
              <a:t>11/15/2013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9626410-BCA0-4122-A5FA-1D6C21D1B8E1}"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Leadership in the Church</a:t>
            </a:r>
            <a:br>
              <a:rPr lang="en-US" dirty="0" smtClean="0"/>
            </a:br>
            <a:r>
              <a:rPr lang="en-US" sz="3200" i="1" dirty="0" smtClean="0"/>
              <a:t>Part I (Women and leadership)</a:t>
            </a:r>
            <a:endParaRPr lang="en-US" dirty="0"/>
          </a:p>
        </p:txBody>
      </p:sp>
      <p:sp>
        <p:nvSpPr>
          <p:cNvPr id="3" name="Content Placeholder 2"/>
          <p:cNvSpPr>
            <a:spLocks noGrp="1"/>
          </p:cNvSpPr>
          <p:nvPr>
            <p:ph idx="1"/>
          </p:nvPr>
        </p:nvSpPr>
        <p:spPr>
          <a:xfrm>
            <a:off x="762000" y="762000"/>
            <a:ext cx="7543800" cy="4038600"/>
          </a:xfrm>
        </p:spPr>
        <p:txBody>
          <a:bodyPr>
            <a:normAutofit/>
          </a:bodyPr>
          <a:lstStyle/>
          <a:p>
            <a:r>
              <a:rPr lang="en-US" dirty="0" smtClean="0"/>
              <a:t>Text: I Tim. 2:11-15</a:t>
            </a:r>
          </a:p>
          <a:p>
            <a:r>
              <a:rPr lang="en-US" dirty="0" smtClean="0"/>
              <a:t>There is much discussion in our current world concerning this topic.  I say current because this has not always been an issue.</a:t>
            </a:r>
          </a:p>
          <a:p>
            <a:pPr marL="548640" lvl="2"/>
            <a:r>
              <a:rPr lang="en-US" dirty="0"/>
              <a:t>Women as leaders in churches is really a new concept in Christian circles.  It seems to have first occurred about 200 years ago but has become more widely accepted only within about the last 50 years. </a:t>
            </a:r>
          </a:p>
          <a:p>
            <a:r>
              <a:rPr lang="en-US" dirty="0" smtClean="0"/>
              <a:t>Listen to what others have expressed about this issue.</a:t>
            </a:r>
          </a:p>
          <a:p>
            <a:pPr lvl="1"/>
            <a:r>
              <a:rPr lang="en-US" dirty="0" smtClean="0"/>
              <a:t>Pope Francis</a:t>
            </a:r>
          </a:p>
          <a:p>
            <a:pPr lvl="1"/>
            <a:r>
              <a:rPr lang="en-US" dirty="0" smtClean="0"/>
              <a:t>Wikipedia</a:t>
            </a:r>
          </a:p>
          <a:p>
            <a:pPr lvl="1"/>
            <a:endParaRPr lang="en-US" dirty="0" smtClean="0"/>
          </a:p>
        </p:txBody>
      </p:sp>
    </p:spTree>
    <p:extLst>
      <p:ext uri="{BB962C8B-B14F-4D97-AF65-F5344CB8AC3E}">
        <p14:creationId xmlns:p14="http://schemas.microsoft.com/office/powerpoint/2010/main" val="408628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Leadership in the Church</a:t>
            </a:r>
            <a:br>
              <a:rPr lang="en-US" sz="4000" dirty="0">
                <a:solidFill>
                  <a:prstClr val="black"/>
                </a:solidFill>
              </a:rPr>
            </a:br>
            <a:r>
              <a:rPr lang="en-US" sz="2900" i="1" dirty="0">
                <a:solidFill>
                  <a:prstClr val="black"/>
                </a:solidFill>
              </a:rPr>
              <a:t>Part I (Women and leadership)</a:t>
            </a:r>
            <a:endParaRPr lang="en-US" dirty="0"/>
          </a:p>
        </p:txBody>
      </p:sp>
      <p:sp>
        <p:nvSpPr>
          <p:cNvPr id="3" name="Content Placeholder 2"/>
          <p:cNvSpPr>
            <a:spLocks noGrp="1"/>
          </p:cNvSpPr>
          <p:nvPr>
            <p:ph idx="1"/>
          </p:nvPr>
        </p:nvSpPr>
        <p:spPr/>
        <p:txBody>
          <a:bodyPr>
            <a:normAutofit/>
          </a:bodyPr>
          <a:lstStyle/>
          <a:p>
            <a:r>
              <a:rPr lang="en-US" sz="2000" i="1" dirty="0" smtClean="0"/>
              <a:t>L.S. When considering the leadership of women in the church, let us examine the…………</a:t>
            </a:r>
          </a:p>
          <a:p>
            <a:pPr marL="0" indent="0" algn="ctr">
              <a:buNone/>
            </a:pPr>
            <a:r>
              <a:rPr lang="en-US" sz="4000" b="1" dirty="0" smtClean="0"/>
              <a:t>RULE</a:t>
            </a:r>
          </a:p>
          <a:p>
            <a:r>
              <a:rPr lang="en-US" sz="2000" dirty="0" smtClean="0"/>
              <a:t>I Timothy 2:11-12</a:t>
            </a:r>
          </a:p>
          <a:p>
            <a:pPr lvl="1"/>
            <a:r>
              <a:rPr lang="en-US" sz="1800" dirty="0" smtClean="0"/>
              <a:t>This is not man’s rule</a:t>
            </a:r>
          </a:p>
          <a:p>
            <a:pPr lvl="1"/>
            <a:r>
              <a:rPr lang="en-US" sz="1800" dirty="0" smtClean="0"/>
              <a:t>This is God’s rule</a:t>
            </a:r>
          </a:p>
          <a:p>
            <a:r>
              <a:rPr lang="en-US" sz="2000" dirty="0" smtClean="0"/>
              <a:t>I Cor. 14:33-34</a:t>
            </a:r>
          </a:p>
          <a:p>
            <a:r>
              <a:rPr lang="en-US" sz="2000" dirty="0" smtClean="0"/>
              <a:t>Women are not to :</a:t>
            </a:r>
          </a:p>
          <a:p>
            <a:pPr lvl="1"/>
            <a:r>
              <a:rPr lang="en-US" sz="1800" b="1" u="sng" dirty="0" smtClean="0"/>
              <a:t>Teach</a:t>
            </a:r>
            <a:r>
              <a:rPr lang="en-US" sz="1800" dirty="0" smtClean="0"/>
              <a:t> or</a:t>
            </a:r>
          </a:p>
          <a:p>
            <a:pPr lvl="1"/>
            <a:r>
              <a:rPr lang="en-US" sz="1800" b="1" u="sng" dirty="0" smtClean="0"/>
              <a:t>Exercise authority</a:t>
            </a:r>
            <a:r>
              <a:rPr lang="en-US" sz="1800" dirty="0" smtClean="0"/>
              <a:t> over a man.</a:t>
            </a:r>
            <a:endParaRPr lang="en-US" sz="1800" b="1" u="sng" dirty="0"/>
          </a:p>
        </p:txBody>
      </p:sp>
    </p:spTree>
    <p:extLst>
      <p:ext uri="{BB962C8B-B14F-4D97-AF65-F5344CB8AC3E}">
        <p14:creationId xmlns:p14="http://schemas.microsoft.com/office/powerpoint/2010/main" val="305141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down)">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down)">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Leadership in the Church</a:t>
            </a:r>
            <a:br>
              <a:rPr lang="en-US" sz="4000" dirty="0">
                <a:solidFill>
                  <a:prstClr val="black"/>
                </a:solidFill>
              </a:rPr>
            </a:br>
            <a:r>
              <a:rPr lang="en-US" sz="2900" i="1" dirty="0">
                <a:solidFill>
                  <a:prstClr val="black"/>
                </a:solidFill>
              </a:rPr>
              <a:t>Part I (Women and leadership)</a:t>
            </a:r>
            <a:endParaRPr lang="en-US" dirty="0"/>
          </a:p>
        </p:txBody>
      </p:sp>
      <p:sp>
        <p:nvSpPr>
          <p:cNvPr id="3" name="Content Placeholder 2"/>
          <p:cNvSpPr>
            <a:spLocks noGrp="1"/>
          </p:cNvSpPr>
          <p:nvPr>
            <p:ph idx="1"/>
          </p:nvPr>
        </p:nvSpPr>
        <p:spPr/>
        <p:txBody>
          <a:bodyPr/>
          <a:lstStyle/>
          <a:p>
            <a:pPr lvl="0">
              <a:buClr>
                <a:srgbClr val="AD0101"/>
              </a:buClr>
            </a:pPr>
            <a:r>
              <a:rPr lang="en-US" sz="2000" i="1" dirty="0">
                <a:solidFill>
                  <a:srgbClr val="303030"/>
                </a:solidFill>
              </a:rPr>
              <a:t>L.S. When considering the leadership of women in the church, let us examine the</a:t>
            </a:r>
            <a:r>
              <a:rPr lang="en-US" sz="2000" i="1" dirty="0" smtClean="0">
                <a:solidFill>
                  <a:srgbClr val="303030"/>
                </a:solidFill>
              </a:rPr>
              <a:t>…………</a:t>
            </a:r>
          </a:p>
          <a:p>
            <a:pPr marL="0" lvl="0" indent="0" algn="ctr">
              <a:buClr>
                <a:srgbClr val="AD0101"/>
              </a:buClr>
              <a:buNone/>
            </a:pPr>
            <a:r>
              <a:rPr lang="en-US" sz="4000" b="1" dirty="0" smtClean="0">
                <a:solidFill>
                  <a:srgbClr val="303030"/>
                </a:solidFill>
              </a:rPr>
              <a:t>REASONS</a:t>
            </a:r>
          </a:p>
          <a:p>
            <a:pPr>
              <a:buClr>
                <a:srgbClr val="AD0101"/>
              </a:buClr>
            </a:pPr>
            <a:r>
              <a:rPr lang="en-US" sz="2000" dirty="0" smtClean="0">
                <a:solidFill>
                  <a:srgbClr val="303030"/>
                </a:solidFill>
              </a:rPr>
              <a:t>I Tim. 2:13-14</a:t>
            </a:r>
          </a:p>
          <a:p>
            <a:pPr>
              <a:buClr>
                <a:srgbClr val="AD0101"/>
              </a:buClr>
            </a:pPr>
            <a:r>
              <a:rPr lang="en-US" sz="2000" dirty="0" smtClean="0">
                <a:solidFill>
                  <a:srgbClr val="303030"/>
                </a:solidFill>
              </a:rPr>
              <a:t>This is not because of culture but based off two things:</a:t>
            </a:r>
          </a:p>
          <a:p>
            <a:pPr lvl="1">
              <a:buClr>
                <a:srgbClr val="AD0101"/>
              </a:buClr>
            </a:pPr>
            <a:r>
              <a:rPr lang="en-US" sz="1800" b="1" u="sng" dirty="0" smtClean="0">
                <a:solidFill>
                  <a:srgbClr val="303030"/>
                </a:solidFill>
              </a:rPr>
              <a:t>The Creative order</a:t>
            </a:r>
          </a:p>
          <a:p>
            <a:pPr lvl="2">
              <a:buClr>
                <a:srgbClr val="AD0101"/>
              </a:buClr>
            </a:pPr>
            <a:r>
              <a:rPr lang="en-US" sz="1600" dirty="0" smtClean="0">
                <a:solidFill>
                  <a:srgbClr val="303030"/>
                </a:solidFill>
              </a:rPr>
              <a:t>Eve was never intended to be the </a:t>
            </a:r>
            <a:r>
              <a:rPr lang="en-US" sz="1600" b="1" u="sng" dirty="0" smtClean="0">
                <a:solidFill>
                  <a:srgbClr val="303030"/>
                </a:solidFill>
              </a:rPr>
              <a:t>leader</a:t>
            </a:r>
            <a:r>
              <a:rPr lang="en-US" sz="1600" dirty="0" smtClean="0">
                <a:solidFill>
                  <a:srgbClr val="303030"/>
                </a:solidFill>
              </a:rPr>
              <a:t>- Eph. 5</a:t>
            </a:r>
          </a:p>
          <a:p>
            <a:pPr lvl="2">
              <a:buClr>
                <a:srgbClr val="AD0101"/>
              </a:buClr>
            </a:pPr>
            <a:r>
              <a:rPr lang="en-US" sz="1600" dirty="0" smtClean="0">
                <a:solidFill>
                  <a:srgbClr val="303030"/>
                </a:solidFill>
              </a:rPr>
              <a:t>She was created as a </a:t>
            </a:r>
            <a:r>
              <a:rPr lang="en-US" sz="1600" b="1" u="sng" dirty="0" smtClean="0">
                <a:solidFill>
                  <a:srgbClr val="303030"/>
                </a:solidFill>
              </a:rPr>
              <a:t>helper</a:t>
            </a:r>
            <a:r>
              <a:rPr lang="en-US" sz="1600" dirty="0" smtClean="0">
                <a:solidFill>
                  <a:srgbClr val="303030"/>
                </a:solidFill>
              </a:rPr>
              <a:t>- I Cor. 11:3</a:t>
            </a:r>
          </a:p>
          <a:p>
            <a:pPr lvl="1">
              <a:buClr>
                <a:srgbClr val="AD0101"/>
              </a:buClr>
            </a:pPr>
            <a:r>
              <a:rPr lang="en-US" sz="1800" b="1" u="sng" dirty="0" smtClean="0">
                <a:solidFill>
                  <a:srgbClr val="303030"/>
                </a:solidFill>
              </a:rPr>
              <a:t>The </a:t>
            </a:r>
            <a:r>
              <a:rPr lang="en-US" sz="1800" b="1" u="sng" dirty="0">
                <a:solidFill>
                  <a:srgbClr val="303030"/>
                </a:solidFill>
              </a:rPr>
              <a:t>D</a:t>
            </a:r>
            <a:r>
              <a:rPr lang="en-US" sz="1800" b="1" u="sng" dirty="0" smtClean="0">
                <a:solidFill>
                  <a:srgbClr val="303030"/>
                </a:solidFill>
              </a:rPr>
              <a:t>eception factor</a:t>
            </a:r>
            <a:endParaRPr lang="en-US" sz="1800" b="1" u="sng" dirty="0">
              <a:solidFill>
                <a:srgbClr val="303030"/>
              </a:solidFill>
            </a:endParaRPr>
          </a:p>
          <a:p>
            <a:pPr lvl="2"/>
            <a:r>
              <a:rPr lang="en-US" sz="1600" dirty="0" smtClean="0"/>
              <a:t>She was deceived by Satan unlike Adam.</a:t>
            </a:r>
            <a:endParaRPr lang="en-US" sz="1600" dirty="0"/>
          </a:p>
        </p:txBody>
      </p:sp>
    </p:spTree>
    <p:extLst>
      <p:ext uri="{BB962C8B-B14F-4D97-AF65-F5344CB8AC3E}">
        <p14:creationId xmlns:p14="http://schemas.microsoft.com/office/powerpoint/2010/main" val="326108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prstClr val="black"/>
                </a:solidFill>
              </a:rPr>
              <a:t>Leadership in the Church</a:t>
            </a:r>
            <a:br>
              <a:rPr lang="en-US" sz="4000" dirty="0">
                <a:solidFill>
                  <a:prstClr val="black"/>
                </a:solidFill>
              </a:rPr>
            </a:br>
            <a:r>
              <a:rPr lang="en-US" sz="2900" i="1" dirty="0">
                <a:solidFill>
                  <a:prstClr val="black"/>
                </a:solidFill>
              </a:rPr>
              <a:t>Part I (Women and leadership)</a:t>
            </a:r>
            <a:endParaRPr lang="en-US" dirty="0"/>
          </a:p>
        </p:txBody>
      </p:sp>
      <p:sp>
        <p:nvSpPr>
          <p:cNvPr id="3" name="Content Placeholder 2"/>
          <p:cNvSpPr>
            <a:spLocks noGrp="1"/>
          </p:cNvSpPr>
          <p:nvPr>
            <p:ph idx="1"/>
          </p:nvPr>
        </p:nvSpPr>
        <p:spPr/>
        <p:txBody>
          <a:bodyPr/>
          <a:lstStyle/>
          <a:p>
            <a:pPr lvl="0">
              <a:buClr>
                <a:srgbClr val="AD0101"/>
              </a:buClr>
            </a:pPr>
            <a:r>
              <a:rPr lang="en-US" sz="2000" i="1" dirty="0">
                <a:solidFill>
                  <a:srgbClr val="303030"/>
                </a:solidFill>
              </a:rPr>
              <a:t>L.S. When considering the leadership of women in the church, let us examine the…………</a:t>
            </a:r>
          </a:p>
          <a:p>
            <a:pPr marL="0" indent="0" algn="ctr">
              <a:buNone/>
            </a:pPr>
            <a:r>
              <a:rPr lang="en-US" sz="4000" b="1" dirty="0" smtClean="0"/>
              <a:t>REDEMPTION</a:t>
            </a:r>
          </a:p>
          <a:p>
            <a:r>
              <a:rPr lang="en-US" sz="2000" dirty="0" smtClean="0"/>
              <a:t>I Tim. 2:15</a:t>
            </a:r>
          </a:p>
          <a:p>
            <a:r>
              <a:rPr lang="en-US" sz="2000" dirty="0" smtClean="0"/>
              <a:t>What does this text mean?  Some have argued that it alludes to Christ.</a:t>
            </a:r>
          </a:p>
          <a:p>
            <a:r>
              <a:rPr lang="en-US" sz="2000" dirty="0" smtClean="0"/>
              <a:t>However, the probable meaning is that women are redeemed from this horrible mistake by Eve through submitting to the role God assigned them as mothers and by continuing in faith and love and holiness, with self-control.  </a:t>
            </a:r>
            <a:endParaRPr lang="en-US" sz="2000" dirty="0"/>
          </a:p>
        </p:txBody>
      </p:sp>
    </p:spTree>
    <p:extLst>
      <p:ext uri="{BB962C8B-B14F-4D97-AF65-F5344CB8AC3E}">
        <p14:creationId xmlns:p14="http://schemas.microsoft.com/office/powerpoint/2010/main" val="396156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TotalTime>
  <Words>289</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NewsPrint</vt:lpstr>
      <vt:lpstr>Leadership in the Church Part I (Women and leadership)</vt:lpstr>
      <vt:lpstr>Leadership in the Church Part I (Women and leadership)</vt:lpstr>
      <vt:lpstr>Leadership in the Church Part I (Women and leadership)</vt:lpstr>
      <vt:lpstr>Leadership in the Church Part I (Women and leadership)</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the Church Part I (Women and leadership)</dc:title>
  <dc:creator>Chris P</dc:creator>
  <cp:lastModifiedBy>Chris P</cp:lastModifiedBy>
  <cp:revision>4</cp:revision>
  <dcterms:created xsi:type="dcterms:W3CDTF">2013-11-15T19:55:06Z</dcterms:created>
  <dcterms:modified xsi:type="dcterms:W3CDTF">2013-11-15T20:33:43Z</dcterms:modified>
</cp:coreProperties>
</file>