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76F39A4-A99C-49D8-8C3F-669E59217046}" type="datetimeFigureOut">
              <a:rPr lang="en-US" smtClean="0"/>
              <a:t>5/24/2014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5A8EC86-A2A2-4BB4-B745-2F71BD1FD07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 </a:t>
            </a:r>
            <a:r>
              <a:rPr lang="en-US" b="1" dirty="0" smtClean="0"/>
              <a:t>JOSEPH</a:t>
            </a:r>
            <a:r>
              <a:rPr lang="en-US" dirty="0"/>
              <a:t> </a:t>
            </a:r>
            <a:r>
              <a:rPr lang="en-US" dirty="0" smtClean="0"/>
              <a:t>Came out of the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Text: Luke 23:50-53</a:t>
            </a:r>
          </a:p>
          <a:p>
            <a:r>
              <a:rPr lang="en-US" dirty="0" smtClean="0"/>
              <a:t>The story of this courageous disciple of Christ is discussed in all four of the Gospel accounts.</a:t>
            </a:r>
          </a:p>
          <a:p>
            <a:r>
              <a:rPr lang="en-US" dirty="0" smtClean="0"/>
              <a:t>As one commentator has stated, “In times of danger and distress, God has frequently raised up a </a:t>
            </a:r>
            <a:r>
              <a:rPr lang="en-US" b="1" u="sng" dirty="0" smtClean="0"/>
              <a:t>Joseph.</a:t>
            </a:r>
          </a:p>
          <a:p>
            <a:pPr lvl="1"/>
            <a:r>
              <a:rPr lang="en-US" dirty="0" smtClean="0"/>
              <a:t>When Israel was threatened with devastation through famine, there was </a:t>
            </a:r>
            <a:r>
              <a:rPr lang="en-US" b="1" u="sng" dirty="0" smtClean="0"/>
              <a:t>Joseph.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 </a:t>
            </a:r>
            <a:r>
              <a:rPr lang="en-US" b="1" dirty="0" smtClean="0"/>
              <a:t>JOSEPH</a:t>
            </a:r>
            <a:r>
              <a:rPr lang="en-US" dirty="0" smtClean="0"/>
              <a:t> Came out of the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When Herod would have slain the infant </a:t>
            </a:r>
            <a:r>
              <a:rPr lang="en-US" b="1" u="sng" dirty="0" smtClean="0"/>
              <a:t>Christ</a:t>
            </a:r>
            <a:r>
              <a:rPr lang="en-US" dirty="0" smtClean="0"/>
              <a:t>, there was </a:t>
            </a:r>
            <a:r>
              <a:rPr lang="en-US" b="1" u="sng" dirty="0" smtClean="0"/>
              <a:t>Joseph.</a:t>
            </a:r>
          </a:p>
          <a:p>
            <a:pPr lvl="1"/>
            <a:r>
              <a:rPr lang="en-US" dirty="0" smtClean="0"/>
              <a:t>When the beaten and helpless body of our Lord was hanging on the cross, there was </a:t>
            </a:r>
            <a:r>
              <a:rPr lang="en-US" b="1" u="sng" dirty="0" smtClean="0"/>
              <a:t>Joseph. </a:t>
            </a:r>
            <a:endParaRPr lang="en-US" dirty="0" smtClean="0"/>
          </a:p>
          <a:p>
            <a:r>
              <a:rPr lang="en-US" dirty="0" smtClean="0"/>
              <a:t>Up to this point, </a:t>
            </a:r>
            <a:r>
              <a:rPr lang="en-US" b="1" u="sng" dirty="0" smtClean="0"/>
              <a:t>Joseph of </a:t>
            </a:r>
            <a:r>
              <a:rPr lang="en-US" b="1" u="sng" dirty="0" err="1" smtClean="0"/>
              <a:t>Arimathea</a:t>
            </a:r>
            <a:r>
              <a:rPr lang="en-US" dirty="0" smtClean="0"/>
              <a:t> is unknown to us but Matthew records that he was a disciple of Christ.</a:t>
            </a:r>
          </a:p>
          <a:p>
            <a:r>
              <a:rPr lang="en-US" dirty="0" smtClean="0"/>
              <a:t>This morning we will explore what the Scriptures record about this faithful disciple.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 </a:t>
            </a:r>
            <a:r>
              <a:rPr lang="en-US" b="1" dirty="0" smtClean="0"/>
              <a:t>JOSEPH</a:t>
            </a:r>
            <a:r>
              <a:rPr lang="en-US" dirty="0" smtClean="0"/>
              <a:t> Came out of the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i="1" dirty="0" smtClean="0"/>
              <a:t>Our text makes us aware of this man’s…….</a:t>
            </a:r>
          </a:p>
          <a:p>
            <a:pPr algn="ctr">
              <a:buNone/>
            </a:pPr>
            <a:r>
              <a:rPr lang="en-US" sz="4000" b="1" dirty="0" smtClean="0"/>
              <a:t>COURAGE</a:t>
            </a:r>
          </a:p>
          <a:p>
            <a:r>
              <a:rPr lang="en-US" sz="2800" dirty="0" smtClean="0"/>
              <a:t>He was a member of the </a:t>
            </a:r>
            <a:r>
              <a:rPr lang="en-US" sz="2800" b="1" u="sng" dirty="0" smtClean="0"/>
              <a:t>Sanhedrin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did not consent to Jesus’ </a:t>
            </a:r>
            <a:r>
              <a:rPr lang="en-US" sz="2800" b="1" u="sng" dirty="0" smtClean="0"/>
              <a:t>death.</a:t>
            </a:r>
          </a:p>
          <a:p>
            <a:pPr lvl="1"/>
            <a:r>
              <a:rPr lang="en-US" sz="2400" dirty="0" smtClean="0"/>
              <a:t>He stood against the </a:t>
            </a:r>
            <a:r>
              <a:rPr lang="en-US" sz="2400" b="1" u="sng" dirty="0" smtClean="0"/>
              <a:t>majority.</a:t>
            </a:r>
          </a:p>
          <a:p>
            <a:pPr lvl="1"/>
            <a:r>
              <a:rPr lang="en-US" sz="2400" dirty="0" smtClean="0"/>
              <a:t>He went against the wishes of the </a:t>
            </a:r>
            <a:r>
              <a:rPr lang="en-US" sz="2400" b="1" u="sng" dirty="0" smtClean="0"/>
              <a:t>High Priest.</a:t>
            </a:r>
            <a:endParaRPr lang="en-US" sz="2400" dirty="0" smtClean="0"/>
          </a:p>
          <a:p>
            <a:r>
              <a:rPr lang="en-US" sz="2800" dirty="0" smtClean="0"/>
              <a:t>He went and </a:t>
            </a:r>
            <a:r>
              <a:rPr lang="en-US" sz="2800" b="1" u="sng" dirty="0" smtClean="0"/>
              <a:t>begged</a:t>
            </a:r>
            <a:r>
              <a:rPr lang="en-US" sz="2800" dirty="0" smtClean="0"/>
              <a:t> Pilate for the body.</a:t>
            </a:r>
          </a:p>
          <a:p>
            <a:r>
              <a:rPr lang="en-US" sz="2800" dirty="0" smtClean="0"/>
              <a:t>When the disciples abandoned our Lord, this man emerged to take care of His body.</a:t>
            </a:r>
            <a:endParaRPr lang="en-US" sz="2400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 </a:t>
            </a:r>
            <a:r>
              <a:rPr lang="en-US" b="1" dirty="0" smtClean="0"/>
              <a:t>JOSEPH</a:t>
            </a:r>
            <a:r>
              <a:rPr lang="en-US" dirty="0" smtClean="0"/>
              <a:t> Came out of the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Our text makes us aware of this man’s…….</a:t>
            </a:r>
          </a:p>
          <a:p>
            <a:pPr algn="ctr">
              <a:buNone/>
            </a:pPr>
            <a:r>
              <a:rPr lang="en-US" sz="4000" b="1" dirty="0" smtClean="0"/>
              <a:t>COMPASSION</a:t>
            </a:r>
          </a:p>
          <a:p>
            <a:r>
              <a:rPr lang="en-US" sz="2800" dirty="0" smtClean="0"/>
              <a:t>He, along with Nicodemus, gave Jesus a proper burial.- John 19:38-41.</a:t>
            </a:r>
          </a:p>
          <a:p>
            <a:pPr lvl="1"/>
            <a:r>
              <a:rPr lang="en-US" sz="2400" dirty="0" smtClean="0"/>
              <a:t>They anointed his body with almost 7 gallons of myrrh and aloes.</a:t>
            </a:r>
          </a:p>
          <a:p>
            <a:pPr lvl="1"/>
            <a:r>
              <a:rPr lang="en-US" sz="2400" dirty="0" smtClean="0"/>
              <a:t>They lovingly wrapped his body for the tomb.</a:t>
            </a:r>
          </a:p>
          <a:p>
            <a:r>
              <a:rPr lang="en-US" sz="2800" dirty="0" smtClean="0"/>
              <a:t>He buried him in his own new tomb and fulfilled the prophecy of Isaiah 53:9- Matt. 27:57-60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Day </a:t>
            </a:r>
            <a:r>
              <a:rPr lang="en-US" b="1" dirty="0" smtClean="0"/>
              <a:t>JOSEPH</a:t>
            </a:r>
            <a:r>
              <a:rPr lang="en-US" dirty="0" smtClean="0"/>
              <a:t> Came out of the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Our text makes us aware of this man’s…….</a:t>
            </a:r>
          </a:p>
          <a:p>
            <a:pPr algn="ctr">
              <a:buNone/>
            </a:pPr>
            <a:r>
              <a:rPr lang="en-US" sz="4000" b="1" dirty="0" smtClean="0"/>
              <a:t>CONVICTION</a:t>
            </a:r>
          </a:p>
          <a:p>
            <a:r>
              <a:rPr lang="en-US" dirty="0" smtClean="0"/>
              <a:t>Luke 23:50-52 tells us that …</a:t>
            </a:r>
          </a:p>
          <a:p>
            <a:pPr lvl="1"/>
            <a:r>
              <a:rPr lang="en-US" dirty="0" smtClean="0"/>
              <a:t>He was a good and righteous man</a:t>
            </a:r>
          </a:p>
          <a:p>
            <a:pPr lvl="1"/>
            <a:r>
              <a:rPr lang="en-US" dirty="0" smtClean="0"/>
              <a:t>He was a man looking for the kingdom of God.</a:t>
            </a:r>
          </a:p>
          <a:p>
            <a:r>
              <a:rPr lang="en-US" dirty="0" smtClean="0"/>
              <a:t>He handled a dead body and therefore was unable to partake in the Passover.</a:t>
            </a:r>
          </a:p>
          <a:p>
            <a:pPr lvl="1"/>
            <a:r>
              <a:rPr lang="en-US" dirty="0" smtClean="0"/>
              <a:t>He valued Christ more than the Jewish Religion.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190</TotalTime>
  <Words>358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The Day JOSEPH Came out of the Shadows</vt:lpstr>
      <vt:lpstr>The Day JOSEPH Came out of the Shadows</vt:lpstr>
      <vt:lpstr>The Day JOSEPH Came out of the Shadows</vt:lpstr>
      <vt:lpstr>The Day JOSEPH Came out of the Shadows</vt:lpstr>
      <vt:lpstr>The Day JOSEPH Came out of the Shadows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JOSEPH Came out of the Shadows</dc:title>
  <dc:creator>CPressnell</dc:creator>
  <cp:lastModifiedBy>CPressnell</cp:lastModifiedBy>
  <cp:revision>15</cp:revision>
  <dcterms:created xsi:type="dcterms:W3CDTF">2014-05-24T23:04:38Z</dcterms:created>
  <dcterms:modified xsi:type="dcterms:W3CDTF">2014-05-25T02:15:23Z</dcterms:modified>
</cp:coreProperties>
</file>