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97837B-5E67-41A0-9B78-FC1D6DFFAC5C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10D8EA3-2554-4BC0-AA9E-CAFB3ADFA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DIVORCE ON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Mal. 2:13-16</a:t>
            </a:r>
          </a:p>
          <a:p>
            <a:r>
              <a:rPr lang="en-US" dirty="0" smtClean="0"/>
              <a:t>Recently, our television screens have been littered with disturbing stories involving issues of social and spiritual significance. </a:t>
            </a:r>
          </a:p>
          <a:p>
            <a:r>
              <a:rPr lang="en-US" dirty="0" smtClean="0"/>
              <a:t>One, if not the most damaging of all the social and spiritual problems, which seemingly gets ignored is </a:t>
            </a:r>
            <a:r>
              <a:rPr lang="en-US" b="1" u="sng" dirty="0" smtClean="0"/>
              <a:t>Divorce.</a:t>
            </a:r>
          </a:p>
          <a:p>
            <a:r>
              <a:rPr lang="en-US" dirty="0" smtClean="0"/>
              <a:t>We have become so desensitized to </a:t>
            </a:r>
            <a:r>
              <a:rPr lang="en-US" b="1" u="sng" dirty="0" smtClean="0"/>
              <a:t>divorce</a:t>
            </a:r>
            <a:r>
              <a:rPr lang="en-US" dirty="0" smtClean="0"/>
              <a:t> because of its </a:t>
            </a:r>
            <a:r>
              <a:rPr lang="en-US" b="1" u="sng" dirty="0" smtClean="0"/>
              <a:t>frequency</a:t>
            </a:r>
            <a:r>
              <a:rPr lang="en-US" dirty="0" smtClean="0"/>
              <a:t> that we have swept its affects under the proverbial rug. </a:t>
            </a:r>
          </a:p>
          <a:p>
            <a:r>
              <a:rPr lang="en-US" dirty="0" smtClean="0"/>
              <a:t>What is the impact of divorce on children?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7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DIVORCE ON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Divorce………..</a:t>
            </a:r>
          </a:p>
          <a:p>
            <a:pPr marL="0" indent="0" algn="ctr">
              <a:buNone/>
            </a:pPr>
            <a:r>
              <a:rPr lang="en-US" sz="3200" b="1" dirty="0" smtClean="0"/>
              <a:t>Demonstrates that love is not UNCONDITIONAL!</a:t>
            </a:r>
          </a:p>
          <a:p>
            <a:r>
              <a:rPr lang="en-US" sz="2800" dirty="0" smtClean="0"/>
              <a:t>John 3:16</a:t>
            </a:r>
          </a:p>
          <a:p>
            <a:r>
              <a:rPr lang="en-US" sz="2800" dirty="0" smtClean="0"/>
              <a:t>Romans 5:8</a:t>
            </a:r>
          </a:p>
          <a:p>
            <a:r>
              <a:rPr lang="en-US" sz="2800" dirty="0" smtClean="0"/>
              <a:t>Is there any room for </a:t>
            </a:r>
            <a:r>
              <a:rPr lang="en-US" sz="2800" b="1" u="sng" dirty="0" smtClean="0"/>
              <a:t>forgiveness</a:t>
            </a:r>
            <a:r>
              <a:rPr lang="en-US" sz="2800" b="1" dirty="0" smtClean="0"/>
              <a:t>- </a:t>
            </a:r>
            <a:r>
              <a:rPr lang="en-US" sz="2800" dirty="0" smtClean="0"/>
              <a:t>Eph. 4:32</a:t>
            </a:r>
          </a:p>
          <a:p>
            <a:pPr marL="0" indent="0" algn="ctr">
              <a:buNone/>
            </a:pPr>
            <a:r>
              <a:rPr lang="en-US" sz="3200" b="1" dirty="0" smtClean="0"/>
              <a:t>Encourages SELFISHNESS!</a:t>
            </a:r>
          </a:p>
          <a:p>
            <a:r>
              <a:rPr lang="en-US" sz="2800" dirty="0" smtClean="0"/>
              <a:t>Phil. 2:3-5</a:t>
            </a:r>
          </a:p>
          <a:p>
            <a:r>
              <a:rPr lang="en-US" sz="2800" dirty="0" smtClean="0"/>
              <a:t>I Cor. 8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47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DIVORCE ON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Divorce………..</a:t>
            </a:r>
          </a:p>
          <a:p>
            <a:pPr marL="0" indent="0" algn="ctr">
              <a:buNone/>
            </a:pPr>
            <a:r>
              <a:rPr lang="en-US" sz="3500" b="1" dirty="0" smtClean="0"/>
              <a:t>Teaches children that their needs are not IMPORTANT!</a:t>
            </a:r>
          </a:p>
          <a:p>
            <a:r>
              <a:rPr lang="en-US" sz="2800" dirty="0" smtClean="0"/>
              <a:t>Crushes a child’s feeling of </a:t>
            </a:r>
            <a:r>
              <a:rPr lang="en-US" sz="2800" b="1" u="sng" dirty="0" smtClean="0"/>
              <a:t>security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significance!</a:t>
            </a:r>
          </a:p>
          <a:p>
            <a:r>
              <a:rPr lang="en-US" sz="2800" dirty="0" smtClean="0"/>
              <a:t>We can’t just assume that children are </a:t>
            </a:r>
            <a:r>
              <a:rPr lang="en-US" sz="2800" b="1" u="sng" dirty="0" smtClean="0"/>
              <a:t>resilient!</a:t>
            </a:r>
          </a:p>
          <a:p>
            <a:r>
              <a:rPr lang="en-US" sz="2800" dirty="0" smtClean="0"/>
              <a:t>A child perceives that mommy/daddy don’t </a:t>
            </a:r>
            <a:r>
              <a:rPr lang="en-US" sz="2800" b="1" u="sng" dirty="0" smtClean="0"/>
              <a:t>want</a:t>
            </a:r>
            <a:r>
              <a:rPr lang="en-US" sz="2800" dirty="0" smtClean="0"/>
              <a:t> me anymore.</a:t>
            </a:r>
          </a:p>
          <a:p>
            <a:pPr marL="0" indent="0" algn="ctr">
              <a:buNone/>
            </a:pPr>
            <a:r>
              <a:rPr lang="en-US" sz="3500" b="1" dirty="0" smtClean="0"/>
              <a:t>Puts children at a greater risk for DIVORCE!!</a:t>
            </a:r>
          </a:p>
          <a:p>
            <a:r>
              <a:rPr lang="en-US" sz="2800" dirty="0" smtClean="0"/>
              <a:t>If both marital partners come from divorced homes then </a:t>
            </a:r>
            <a:r>
              <a:rPr lang="en-US" sz="2600" dirty="0" smtClean="0"/>
              <a:t>they</a:t>
            </a:r>
            <a:r>
              <a:rPr lang="en-US" sz="2800" dirty="0" smtClean="0"/>
              <a:t> are </a:t>
            </a:r>
            <a:r>
              <a:rPr lang="en-US" sz="2800" b="1" u="sng" dirty="0" smtClean="0"/>
              <a:t>3 times </a:t>
            </a:r>
            <a:r>
              <a:rPr lang="en-US" sz="2800" dirty="0" smtClean="0"/>
              <a:t>more likely to divorce!! </a:t>
            </a:r>
            <a:r>
              <a:rPr lang="en-US" sz="1900" dirty="0" smtClean="0"/>
              <a:t>(</a:t>
            </a:r>
            <a:r>
              <a:rPr lang="en-US" sz="1900" i="1" dirty="0" smtClean="0"/>
              <a:t>TheLaborofLove.com)</a:t>
            </a:r>
          </a:p>
          <a:p>
            <a:r>
              <a:rPr lang="en-US" sz="2600" dirty="0" smtClean="0"/>
              <a:t>They haven’t been taught how to handle conflict correctly.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814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DIVORCE ON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Conclusion:</a:t>
            </a:r>
          </a:p>
          <a:p>
            <a:r>
              <a:rPr lang="en-US" b="1" dirty="0" smtClean="0"/>
              <a:t>Prov. 22:6- </a:t>
            </a:r>
            <a:r>
              <a:rPr lang="en-US" dirty="0" smtClean="0"/>
              <a:t>“</a:t>
            </a:r>
            <a:r>
              <a:rPr lang="en-US" i="1" dirty="0" smtClean="0"/>
              <a:t>Train up a child in the way he should go and when he is old he will not depart from it.”</a:t>
            </a:r>
          </a:p>
          <a:p>
            <a:r>
              <a:rPr lang="en-US" b="1" dirty="0" smtClean="0"/>
              <a:t>Eph. 6:4-</a:t>
            </a:r>
            <a:r>
              <a:rPr lang="en-US" dirty="0" smtClean="0"/>
              <a:t> </a:t>
            </a:r>
            <a:r>
              <a:rPr lang="en-US" i="1" dirty="0" smtClean="0"/>
              <a:t>“fathers….bring up your children in the nurture and admonition of the Lord.”</a:t>
            </a:r>
          </a:p>
          <a:p>
            <a:r>
              <a:rPr lang="en-US" b="1" dirty="0" smtClean="0"/>
              <a:t>Titus 2:4-</a:t>
            </a:r>
            <a:r>
              <a:rPr lang="en-US" i="1" dirty="0" smtClean="0"/>
              <a:t> “teach mothers to love their husbands, love their children.”</a:t>
            </a:r>
          </a:p>
          <a:p>
            <a:pPr marL="0" indent="0">
              <a:buNone/>
            </a:pPr>
            <a:r>
              <a:rPr lang="en-US" sz="3500" b="1" i="1" dirty="0" smtClean="0"/>
              <a:t>Can we really say that we love our children when we put them through something like this?</a:t>
            </a:r>
            <a:endParaRPr lang="en-US" sz="35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4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</TotalTime>
  <Words>286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IMPACT OF DIVORCE ON CHILDREN</vt:lpstr>
      <vt:lpstr>IMPACT OF DIVORCE ON CHILDREN</vt:lpstr>
      <vt:lpstr>IMPACT OF DIVORCE ON CHILDREN</vt:lpstr>
      <vt:lpstr>IMPACT OF DIVORCE ON CHILDREN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DIVORCE ON CHILDREN</dc:title>
  <dc:creator>Chris P</dc:creator>
  <cp:lastModifiedBy>Chris P</cp:lastModifiedBy>
  <cp:revision>3</cp:revision>
  <dcterms:created xsi:type="dcterms:W3CDTF">2014-05-18T12:54:52Z</dcterms:created>
  <dcterms:modified xsi:type="dcterms:W3CDTF">2014-05-18T13:41:20Z</dcterms:modified>
</cp:coreProperties>
</file>