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D8E94C-8D2C-4A47-8CE4-7A45ED06A8D5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130072-0859-4337-8564-F39D816A58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Matt. 4:1-11</a:t>
            </a:r>
          </a:p>
          <a:p>
            <a:r>
              <a:rPr lang="en-US" dirty="0" smtClean="0"/>
              <a:t>“Who do you think you are?”</a:t>
            </a:r>
          </a:p>
          <a:p>
            <a:r>
              <a:rPr lang="en-US" dirty="0" smtClean="0"/>
              <a:t>In the temptations of Jesus, Satan tries to play the </a:t>
            </a:r>
            <a:r>
              <a:rPr lang="en-US" b="1" u="sng" dirty="0" smtClean="0"/>
              <a:t>identity</a:t>
            </a:r>
            <a:r>
              <a:rPr lang="en-US" dirty="0" smtClean="0"/>
              <a:t> card.  He says, </a:t>
            </a:r>
            <a:r>
              <a:rPr lang="en-US" b="1" i="1" u="sng" dirty="0" smtClean="0"/>
              <a:t>“If you are the Son of God……” </a:t>
            </a:r>
            <a:endParaRPr lang="en-US" dirty="0" smtClean="0"/>
          </a:p>
          <a:p>
            <a:r>
              <a:rPr lang="en-US" dirty="0" smtClean="0"/>
              <a:t>Jesus didn’t have an </a:t>
            </a:r>
            <a:r>
              <a:rPr lang="en-US" b="1" u="sng" dirty="0" smtClean="0"/>
              <a:t>identity</a:t>
            </a:r>
            <a:r>
              <a:rPr lang="en-US" dirty="0" smtClean="0"/>
              <a:t> crisis.  He knew who he was.</a:t>
            </a:r>
          </a:p>
          <a:p>
            <a:r>
              <a:rPr lang="en-US" dirty="0" smtClean="0"/>
              <a:t>Today, when we sin against God it is because we are </a:t>
            </a:r>
            <a:r>
              <a:rPr lang="en-US" b="1" u="sng" dirty="0" smtClean="0"/>
              <a:t>struggling with our identity!!</a:t>
            </a:r>
            <a:endParaRPr lang="en-US" b="1" dirty="0" smtClean="0"/>
          </a:p>
          <a:p>
            <a:r>
              <a:rPr lang="en-US" dirty="0" smtClean="0"/>
              <a:t>Are you a </a:t>
            </a:r>
            <a:r>
              <a:rPr lang="en-US" b="1" u="sng" dirty="0" smtClean="0"/>
              <a:t>child of God</a:t>
            </a:r>
            <a:r>
              <a:rPr lang="en-US" dirty="0" smtClean="0"/>
              <a:t> or a child </a:t>
            </a:r>
            <a:r>
              <a:rPr lang="en-US" b="1" u="sng" dirty="0" smtClean="0"/>
              <a:t>of the devil?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lue Highway Linocut" pitchFamily="2" charset="0"/>
              </a:rPr>
              <a:t>IDENTITY CRISIS</a:t>
            </a:r>
            <a:endParaRPr lang="en-US" sz="6600" dirty="0">
              <a:latin typeface="Blue Highway Linocu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6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 child of God…………</a:t>
            </a:r>
          </a:p>
          <a:p>
            <a:pPr marL="109728" indent="0" algn="ctr">
              <a:buNone/>
            </a:pPr>
            <a:r>
              <a:rPr lang="en-US" sz="3200" b="1" dirty="0" smtClean="0"/>
              <a:t>WORSHIPS THE LORD OUR GOD AND HIM ONLY DO WE SERVE</a:t>
            </a:r>
          </a:p>
          <a:p>
            <a:r>
              <a:rPr lang="en-US" sz="2400" dirty="0" smtClean="0"/>
              <a:t>Matt. 4:10</a:t>
            </a:r>
          </a:p>
          <a:p>
            <a:r>
              <a:rPr lang="en-US" sz="2400" dirty="0" smtClean="0"/>
              <a:t>We are not here to serve </a:t>
            </a:r>
            <a:r>
              <a:rPr lang="en-US" sz="2400" b="1" u="sng" dirty="0" smtClean="0"/>
              <a:t>our interests</a:t>
            </a:r>
            <a:r>
              <a:rPr lang="en-US" sz="2400" dirty="0" smtClean="0"/>
              <a:t> or make decisions </a:t>
            </a:r>
            <a:r>
              <a:rPr lang="en-US" sz="2400" b="1" u="sng" dirty="0" smtClean="0"/>
              <a:t>for God</a:t>
            </a:r>
            <a:r>
              <a:rPr lang="en-US" sz="2400" dirty="0" smtClean="0"/>
              <a:t>. 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/>
              <a:t>Think about what Satan was offering</a:t>
            </a:r>
            <a:r>
              <a:rPr lang="en-US" sz="1800" dirty="0" smtClean="0"/>
              <a:t>.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Don’t we try too often to make decisions for God that have already been determined.</a:t>
            </a:r>
            <a:endParaRPr lang="en-US" sz="1800" dirty="0"/>
          </a:p>
          <a:p>
            <a:r>
              <a:rPr lang="en-US" sz="2400" dirty="0" smtClean="0"/>
              <a:t>Eccl. 12:13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Blue Highway Linocut" pitchFamily="2" charset="0"/>
              </a:rPr>
              <a:t>IDENTITY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1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 child of God</a:t>
            </a:r>
            <a:r>
              <a:rPr lang="en-US" b="1" i="1" dirty="0" smtClean="0"/>
              <a:t>…………</a:t>
            </a:r>
          </a:p>
          <a:p>
            <a:pPr marL="109728" indent="0" algn="ctr">
              <a:buNone/>
            </a:pPr>
            <a:r>
              <a:rPr lang="en-US" sz="3200" b="1" dirty="0" smtClean="0"/>
              <a:t>DOES NOT LOVE THE WORLD OR THE THINGS IN THE WORLD</a:t>
            </a:r>
          </a:p>
          <a:p>
            <a:r>
              <a:rPr lang="en-US" sz="2400" dirty="0" smtClean="0"/>
              <a:t>I John 2:15</a:t>
            </a:r>
          </a:p>
          <a:p>
            <a:r>
              <a:rPr lang="en-US" sz="2400" b="1" u="sng" dirty="0" smtClean="0"/>
              <a:t>Peter</a:t>
            </a:r>
            <a:r>
              <a:rPr lang="en-US" sz="2400" dirty="0" smtClean="0"/>
              <a:t> had an identity crisis in Matt. 16:23</a:t>
            </a:r>
          </a:p>
          <a:p>
            <a:r>
              <a:rPr lang="en-US" sz="2400" dirty="0" smtClean="0"/>
              <a:t>Matt. 6:19-20 shows us that Jesus had been preaching this message from the beginning of his ministry.</a:t>
            </a:r>
          </a:p>
          <a:p>
            <a:r>
              <a:rPr lang="en-US" sz="2400" dirty="0" smtClean="0"/>
              <a:t>Col. 3:2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Blue Highway Linocut" pitchFamily="2" charset="0"/>
              </a:rPr>
              <a:t>IDENTITY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 child of God</a:t>
            </a:r>
            <a:r>
              <a:rPr lang="en-US" b="1" i="1" dirty="0" smtClean="0"/>
              <a:t>…………</a:t>
            </a:r>
          </a:p>
          <a:p>
            <a:pPr marL="109728" indent="0" algn="ctr">
              <a:buNone/>
            </a:pPr>
            <a:r>
              <a:rPr lang="en-US" sz="3200" b="1" dirty="0" smtClean="0"/>
              <a:t>APPRECIATES HIS/HER RESPONSIBILITY TO THE PEOPLE OF THIS WORLD</a:t>
            </a:r>
          </a:p>
          <a:p>
            <a:r>
              <a:rPr lang="en-US" sz="2400" dirty="0" smtClean="0"/>
              <a:t>Matt. 4:8-9</a:t>
            </a:r>
          </a:p>
          <a:p>
            <a:r>
              <a:rPr lang="en-US" sz="2400" dirty="0" smtClean="0"/>
              <a:t>Matt. 28:18-20</a:t>
            </a:r>
            <a:endParaRPr lang="en-US" sz="2000" dirty="0" smtClean="0"/>
          </a:p>
          <a:p>
            <a:r>
              <a:rPr lang="en-US" sz="2400" dirty="0" smtClean="0"/>
              <a:t>Gal. 6:10</a:t>
            </a:r>
          </a:p>
          <a:p>
            <a:pPr lvl="1"/>
            <a:r>
              <a:rPr lang="en-US" sz="2000" dirty="0" smtClean="0"/>
              <a:t>This responsibility includes our neighbors</a:t>
            </a:r>
          </a:p>
          <a:p>
            <a:pPr lvl="2"/>
            <a:r>
              <a:rPr lang="en-US" sz="1800" dirty="0" smtClean="0"/>
              <a:t>Evangelism- Matt. 28:19</a:t>
            </a:r>
          </a:p>
          <a:p>
            <a:pPr lvl="2"/>
            <a:r>
              <a:rPr lang="en-US" sz="1800" dirty="0" smtClean="0"/>
              <a:t>Conversion- Matt. 28:19</a:t>
            </a:r>
          </a:p>
          <a:p>
            <a:pPr lvl="1"/>
            <a:r>
              <a:rPr lang="en-US" sz="2000" dirty="0" smtClean="0"/>
              <a:t>This responsibility includes our brethren</a:t>
            </a:r>
          </a:p>
          <a:p>
            <a:pPr lvl="2"/>
            <a:r>
              <a:rPr lang="en-US" sz="1800" dirty="0" smtClean="0"/>
              <a:t>Church edification and development- Matt. 28:20</a:t>
            </a:r>
            <a:endParaRPr lang="en-US" sz="1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Blue Highway Linocut" pitchFamily="2" charset="0"/>
              </a:rPr>
              <a:t>IDENTITY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6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247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IDENTITY CRISIS</vt:lpstr>
      <vt:lpstr>IDENTITY CRISIS</vt:lpstr>
      <vt:lpstr>IDENTITY CRISIS</vt:lpstr>
      <vt:lpstr>IDENTITY CRISIS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CRISIS</dc:title>
  <dc:creator>Chris P</dc:creator>
  <cp:lastModifiedBy>Chris P</cp:lastModifiedBy>
  <cp:revision>3</cp:revision>
  <dcterms:created xsi:type="dcterms:W3CDTF">2014-01-17T19:48:50Z</dcterms:created>
  <dcterms:modified xsi:type="dcterms:W3CDTF">2014-01-17T20:17:03Z</dcterms:modified>
</cp:coreProperties>
</file>