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9D26-93EC-4118-8694-8E443DDF9D9B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818C-BD17-45C4-AFFE-775F6FC5B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9D26-93EC-4118-8694-8E443DDF9D9B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818C-BD17-45C4-AFFE-775F6FC5B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9D26-93EC-4118-8694-8E443DDF9D9B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818C-BD17-45C4-AFFE-775F6FC5B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9D26-93EC-4118-8694-8E443DDF9D9B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818C-BD17-45C4-AFFE-775F6FC5B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9D26-93EC-4118-8694-8E443DDF9D9B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818C-BD17-45C4-AFFE-775F6FC5B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9D26-93EC-4118-8694-8E443DDF9D9B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818C-BD17-45C4-AFFE-775F6FC5B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9D26-93EC-4118-8694-8E443DDF9D9B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818C-BD17-45C4-AFFE-775F6FC5B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9D26-93EC-4118-8694-8E443DDF9D9B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818C-BD17-45C4-AFFE-775F6FC5B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9D26-93EC-4118-8694-8E443DDF9D9B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818C-BD17-45C4-AFFE-775F6FC5B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9D26-93EC-4118-8694-8E443DDF9D9B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818C-BD17-45C4-AFFE-775F6FC5B1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9D26-93EC-4118-8694-8E443DDF9D9B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E818C-BD17-45C4-AFFE-775F6FC5B1AE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D389D26-93EC-4118-8694-8E443DDF9D9B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38E818C-BD17-45C4-AFFE-775F6FC5B1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said “NO”!!!!!!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Text: Deut. 3:21-27</a:t>
            </a:r>
          </a:p>
          <a:p>
            <a:r>
              <a:rPr lang="en-US" dirty="0" smtClean="0"/>
              <a:t>In life we don’t always get what we want.  </a:t>
            </a:r>
          </a:p>
          <a:p>
            <a:r>
              <a:rPr lang="en-US" dirty="0" smtClean="0"/>
              <a:t>Often you will hear people say, “life’s not fair!” In almost every case this is perceived negatively.  </a:t>
            </a:r>
          </a:p>
          <a:p>
            <a:r>
              <a:rPr lang="en-US" dirty="0" smtClean="0"/>
              <a:t>However, in some cases we can also be thankful that life is not always fair. </a:t>
            </a:r>
          </a:p>
          <a:p>
            <a:r>
              <a:rPr lang="en-US" dirty="0" smtClean="0"/>
              <a:t>It is important for us to learn early that it is not good for us to hear “yes” all the time to our requests. </a:t>
            </a:r>
          </a:p>
          <a:p>
            <a:r>
              <a:rPr lang="en-US" dirty="0" smtClean="0"/>
              <a:t>A lot of people envision God as an abundant “yes man” who endorses or tolerates everything they want to do.</a:t>
            </a:r>
          </a:p>
          <a:p>
            <a:r>
              <a:rPr lang="en-US" dirty="0" smtClean="0"/>
              <a:t>The truth is that God sometimes says no and means no.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09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said “NO”!!!!!!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i="1" dirty="0" smtClean="0"/>
              <a:t>God said no………….</a:t>
            </a:r>
          </a:p>
          <a:p>
            <a:pPr marL="0" indent="0" algn="ctr">
              <a:buNone/>
            </a:pPr>
            <a:r>
              <a:rPr lang="en-US" sz="3200" b="1" dirty="0" smtClean="0"/>
              <a:t>TO CERTAIN LIFESTYLES</a:t>
            </a:r>
          </a:p>
          <a:p>
            <a:r>
              <a:rPr lang="en-US" sz="2800" dirty="0" smtClean="0"/>
              <a:t>I Cor. 6:9-11</a:t>
            </a:r>
          </a:p>
          <a:p>
            <a:r>
              <a:rPr lang="en-US" sz="2800" dirty="0" smtClean="0"/>
              <a:t>Romans 1</a:t>
            </a:r>
          </a:p>
          <a:p>
            <a:r>
              <a:rPr lang="en-US" sz="2800" dirty="0" smtClean="0"/>
              <a:t>Gen. 2</a:t>
            </a:r>
          </a:p>
          <a:p>
            <a:r>
              <a:rPr lang="en-US" sz="2800" dirty="0" smtClean="0"/>
              <a:t>Eph. 5:3-6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92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said “NO”!!!!!!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prstClr val="black">
                  <a:lumMod val="75000"/>
                  <a:lumOff val="25000"/>
                </a:prstClr>
              </a:buClr>
              <a:buNone/>
            </a:pPr>
            <a:r>
              <a:rPr lang="en-US" sz="24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God said no………….</a:t>
            </a:r>
          </a:p>
          <a:p>
            <a:pPr marL="0" indent="0" algn="ctr">
              <a:buNone/>
            </a:pPr>
            <a:r>
              <a:rPr lang="en-US" sz="3200" b="1" dirty="0" smtClean="0"/>
              <a:t>TO CERTAIN IDEAS CONCERNING SALVATION</a:t>
            </a:r>
          </a:p>
          <a:p>
            <a:r>
              <a:rPr lang="en-US" sz="2800" dirty="0" smtClean="0"/>
              <a:t>Matt. 7:21</a:t>
            </a:r>
          </a:p>
          <a:p>
            <a:r>
              <a:rPr lang="en-US" sz="2800" dirty="0" smtClean="0"/>
              <a:t>James 2:14-24</a:t>
            </a:r>
          </a:p>
          <a:p>
            <a:r>
              <a:rPr lang="en-US" sz="2800" dirty="0" smtClean="0"/>
              <a:t>Gal. 5:4</a:t>
            </a:r>
          </a:p>
          <a:p>
            <a:r>
              <a:rPr lang="en-US" sz="2800" dirty="0" smtClean="0"/>
              <a:t>Romans 10:1-3, 16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273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said “NO”!!!!!!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Clr>
                <a:prstClr val="black">
                  <a:lumMod val="75000"/>
                  <a:lumOff val="25000"/>
                </a:prstClr>
              </a:buClr>
              <a:buNone/>
            </a:pPr>
            <a:r>
              <a:rPr lang="en-US" sz="24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God said no………….</a:t>
            </a:r>
          </a:p>
          <a:p>
            <a:pPr marL="0" indent="0" algn="ctr">
              <a:buNone/>
            </a:pPr>
            <a:r>
              <a:rPr lang="en-US" sz="3200" b="1" dirty="0" smtClean="0"/>
              <a:t>TO CERTAIN WORSHIP PRACTICES</a:t>
            </a:r>
          </a:p>
          <a:p>
            <a:r>
              <a:rPr lang="en-US" sz="2800" dirty="0" smtClean="0"/>
              <a:t>Lev. 10</a:t>
            </a:r>
          </a:p>
          <a:p>
            <a:r>
              <a:rPr lang="en-US" sz="2800" dirty="0" smtClean="0"/>
              <a:t>John 4:22</a:t>
            </a:r>
          </a:p>
          <a:p>
            <a:r>
              <a:rPr lang="en-US" sz="2800" dirty="0" smtClean="0"/>
              <a:t>Acts 17:23</a:t>
            </a:r>
          </a:p>
          <a:p>
            <a:r>
              <a:rPr lang="en-US" sz="2800" dirty="0" smtClean="0"/>
              <a:t>I Thess. 1:9-10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073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said “NO”!!!!!!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441039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Clr>
                <a:prstClr val="black">
                  <a:lumMod val="75000"/>
                  <a:lumOff val="25000"/>
                </a:prstClr>
              </a:buClr>
              <a:buNone/>
            </a:pPr>
            <a:r>
              <a:rPr lang="en-US" sz="2400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God said no………….</a:t>
            </a:r>
          </a:p>
          <a:p>
            <a:pPr marL="0" indent="0" algn="ctr">
              <a:buNone/>
            </a:pPr>
            <a:r>
              <a:rPr lang="en-US" sz="3200" b="1" dirty="0" smtClean="0"/>
              <a:t>TO CERTAIN PEOPLE</a:t>
            </a:r>
          </a:p>
          <a:p>
            <a:r>
              <a:rPr lang="en-US" sz="2800" dirty="0" smtClean="0"/>
              <a:t>Deut. 3:23ff</a:t>
            </a:r>
          </a:p>
          <a:p>
            <a:r>
              <a:rPr lang="en-US" sz="2800" dirty="0" smtClean="0"/>
              <a:t>II Cor. 12:7-9</a:t>
            </a:r>
          </a:p>
          <a:p>
            <a:r>
              <a:rPr lang="en-US" sz="2800" dirty="0" smtClean="0"/>
              <a:t>Matt. 26:42</a:t>
            </a:r>
          </a:p>
          <a:p>
            <a:r>
              <a:rPr lang="en-US" sz="2800" dirty="0" smtClean="0"/>
              <a:t>Matt. 25</a:t>
            </a:r>
            <a:endParaRPr lang="en-US" sz="26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600" b="1" u="sng" dirty="0" smtClean="0"/>
              <a:t>Unprepared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b="1" u="sng" dirty="0" smtClean="0"/>
              <a:t>Unwilling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b="1" u="sng" dirty="0" smtClean="0"/>
              <a:t>Unaware</a:t>
            </a:r>
          </a:p>
        </p:txBody>
      </p:sp>
    </p:spTree>
    <p:extLst>
      <p:ext uri="{BB962C8B-B14F-4D97-AF65-F5344CB8AC3E}">
        <p14:creationId xmlns:p14="http://schemas.microsoft.com/office/powerpoint/2010/main" val="110472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</Template>
  <TotalTime>25</TotalTime>
  <Words>222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Spring</vt:lpstr>
      <vt:lpstr>God said “NO”!!!!!!</vt:lpstr>
      <vt:lpstr>God said “NO”!!!!!!</vt:lpstr>
      <vt:lpstr>God said “NO”!!!!!!</vt:lpstr>
      <vt:lpstr>God said “NO”!!!!!!</vt:lpstr>
      <vt:lpstr>God said “NO”!!!!!!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said “NO”!!!!!!</dc:title>
  <dc:creator>Chris P</dc:creator>
  <cp:lastModifiedBy>Chris P</cp:lastModifiedBy>
  <cp:revision>4</cp:revision>
  <cp:lastPrinted>2014-03-14T18:45:08Z</cp:lastPrinted>
  <dcterms:created xsi:type="dcterms:W3CDTF">2014-03-14T18:22:03Z</dcterms:created>
  <dcterms:modified xsi:type="dcterms:W3CDTF">2014-03-14T18:47:55Z</dcterms:modified>
</cp:coreProperties>
</file>