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4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7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0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4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9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5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2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8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C3D2F-6B16-4D11-99A7-F02CA5110305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19EEB-CBB2-4F40-9C46-AF1FD18F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1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" y="0"/>
            <a:ext cx="26955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  Emergency Contact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86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Text: Matthew 11:28-30</a:t>
            </a:r>
          </a:p>
          <a:p>
            <a:r>
              <a:rPr lang="en-US" dirty="0" smtClean="0"/>
              <a:t>For emergencies dial </a:t>
            </a:r>
            <a:r>
              <a:rPr lang="en-US" b="1" u="sng" dirty="0" smtClean="0"/>
              <a:t>9-1-1.</a:t>
            </a:r>
          </a:p>
          <a:p>
            <a:r>
              <a:rPr lang="en-US" dirty="0" smtClean="0"/>
              <a:t>The first 9-1-1 call was made on </a:t>
            </a:r>
            <a:r>
              <a:rPr lang="en-US" b="1" u="sng" dirty="0" smtClean="0"/>
              <a:t>February 16, 1968</a:t>
            </a:r>
            <a:r>
              <a:rPr lang="en-US" dirty="0" smtClean="0"/>
              <a:t> in </a:t>
            </a:r>
            <a:r>
              <a:rPr lang="en-US" b="1" u="sng" dirty="0" smtClean="0"/>
              <a:t>Haleyville, Alabama.</a:t>
            </a:r>
          </a:p>
          <a:p>
            <a:r>
              <a:rPr lang="en-US" dirty="0" smtClean="0"/>
              <a:t>There are also so many hotlines for people to call:</a:t>
            </a:r>
          </a:p>
          <a:p>
            <a:pPr lvl="1"/>
            <a:r>
              <a:rPr lang="en-US" b="1" u="sng" dirty="0" smtClean="0"/>
              <a:t>Suicide prevention</a:t>
            </a:r>
          </a:p>
          <a:p>
            <a:pPr lvl="1"/>
            <a:r>
              <a:rPr lang="en-US" b="1" u="sng" dirty="0" smtClean="0"/>
              <a:t>Mental Health </a:t>
            </a:r>
          </a:p>
          <a:p>
            <a:pPr lvl="1"/>
            <a:r>
              <a:rPr lang="en-US" b="1" u="sng" dirty="0" smtClean="0"/>
              <a:t>Drug and Alcohol</a:t>
            </a:r>
          </a:p>
          <a:p>
            <a:pPr lvl="1"/>
            <a:r>
              <a:rPr lang="en-US" b="1" u="sng" dirty="0" smtClean="0"/>
              <a:t>Depression</a:t>
            </a:r>
          </a:p>
          <a:p>
            <a:pPr lvl="1"/>
            <a:r>
              <a:rPr lang="en-US" b="1" u="sng" dirty="0" smtClean="0"/>
              <a:t>Wellness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05992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		  </a:t>
            </a:r>
            <a:r>
              <a:rPr lang="en-US" sz="4000" dirty="0" smtClean="0">
                <a:solidFill>
                  <a:prstClr val="black"/>
                </a:solidFill>
              </a:rPr>
              <a:t> Emergency </a:t>
            </a:r>
            <a:r>
              <a:rPr lang="en-US" sz="4000" dirty="0">
                <a:solidFill>
                  <a:prstClr val="black"/>
                </a:solidFill>
              </a:rPr>
              <a:t>Contact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sz="2400" i="1" dirty="0" smtClean="0"/>
              <a:t>If you are…………………………………..</a:t>
            </a:r>
          </a:p>
          <a:p>
            <a:pPr marL="0" indent="0" algn="ctr">
              <a:buNone/>
            </a:pPr>
            <a:r>
              <a:rPr lang="en-US" b="1" dirty="0" smtClean="0"/>
              <a:t>OVERRUN BY THE PRESSURES OF THIS WORLD</a:t>
            </a:r>
          </a:p>
          <a:p>
            <a:pPr marL="0" indent="0">
              <a:buNone/>
            </a:pPr>
            <a:r>
              <a:rPr lang="en-US" sz="2800" b="1" dirty="0" smtClean="0"/>
              <a:t>Which includes:</a:t>
            </a:r>
          </a:p>
          <a:p>
            <a:r>
              <a:rPr lang="en-US" sz="2400" b="1" u="sng" dirty="0" smtClean="0"/>
              <a:t>Worry</a:t>
            </a:r>
            <a:r>
              <a:rPr lang="en-US" sz="2400" dirty="0" smtClean="0"/>
              <a:t>- dial Matthew 6:25-34</a:t>
            </a:r>
          </a:p>
          <a:p>
            <a:r>
              <a:rPr lang="en-US" sz="2400" b="1" u="sng" dirty="0" smtClean="0"/>
              <a:t>Depression</a:t>
            </a:r>
            <a:r>
              <a:rPr lang="en-US" sz="2400" dirty="0" smtClean="0"/>
              <a:t>- dial I Peter 5:6-7</a:t>
            </a:r>
          </a:p>
          <a:p>
            <a:r>
              <a:rPr lang="en-US" sz="2400" b="1" u="sng" dirty="0" smtClean="0"/>
              <a:t>The feeling of being overwhelmed</a:t>
            </a:r>
            <a:r>
              <a:rPr lang="en-US" sz="2400" dirty="0" smtClean="0"/>
              <a:t>- dial I John 4:4</a:t>
            </a:r>
          </a:p>
          <a:p>
            <a:r>
              <a:rPr lang="en-US" sz="2400" b="1" u="sng" dirty="0" smtClean="0"/>
              <a:t>Sorrow and pain</a:t>
            </a:r>
            <a:r>
              <a:rPr lang="en-US" sz="2400" dirty="0" smtClean="0"/>
              <a:t>- dial Rev. 21:4</a:t>
            </a:r>
          </a:p>
          <a:p>
            <a:r>
              <a:rPr lang="en-US" sz="2400" b="1" u="sng" dirty="0" smtClean="0"/>
              <a:t>Persecution</a:t>
            </a:r>
            <a:r>
              <a:rPr lang="en-US" sz="2400" dirty="0" smtClean="0"/>
              <a:t>- dial Matt. 5:10-12</a:t>
            </a:r>
          </a:p>
          <a:p>
            <a:r>
              <a:rPr lang="en-US" sz="2400" b="1" u="sng" dirty="0" smtClean="0"/>
              <a:t>Temptation</a:t>
            </a:r>
            <a:r>
              <a:rPr lang="en-US" sz="2400" dirty="0" smtClean="0"/>
              <a:t>- dial I Cor. 10:13</a:t>
            </a:r>
            <a:endParaRPr lang="en-US" sz="24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55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74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		  </a:t>
            </a:r>
            <a:r>
              <a:rPr lang="en-US" sz="4000" dirty="0" smtClean="0">
                <a:solidFill>
                  <a:prstClr val="black"/>
                </a:solidFill>
              </a:rPr>
              <a:t> Emergency </a:t>
            </a:r>
            <a:r>
              <a:rPr lang="en-US" sz="4000" dirty="0">
                <a:solidFill>
                  <a:prstClr val="black"/>
                </a:solidFill>
              </a:rPr>
              <a:t>Contact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 lvl="0"/>
            <a:r>
              <a:rPr lang="en-US" sz="2400" i="1" dirty="0">
                <a:solidFill>
                  <a:prstClr val="black"/>
                </a:solidFill>
              </a:rPr>
              <a:t>If you are…………………………………..</a:t>
            </a:r>
          </a:p>
          <a:p>
            <a:pPr marL="0" indent="0" algn="ctr">
              <a:buNone/>
            </a:pPr>
            <a:r>
              <a:rPr lang="en-US" b="1" dirty="0" smtClean="0"/>
              <a:t>ADDICTED TO THE PLEASURES OF THIS WORLD</a:t>
            </a:r>
          </a:p>
          <a:p>
            <a:pPr marL="0" indent="0">
              <a:buNone/>
            </a:pPr>
            <a:r>
              <a:rPr lang="en-US" sz="3000" b="1" dirty="0" smtClean="0"/>
              <a:t>Which includes:</a:t>
            </a:r>
          </a:p>
          <a:p>
            <a:r>
              <a:rPr lang="en-US" sz="2800" b="1" u="sng" dirty="0" smtClean="0"/>
              <a:t>Loving worldly things</a:t>
            </a:r>
            <a:r>
              <a:rPr lang="en-US" sz="2800" dirty="0" smtClean="0"/>
              <a:t>- dial I John 2:15</a:t>
            </a:r>
          </a:p>
          <a:p>
            <a:r>
              <a:rPr lang="en-US" sz="2800" b="1" u="sng" dirty="0" smtClean="0"/>
              <a:t>Loving money</a:t>
            </a:r>
            <a:r>
              <a:rPr lang="en-US" sz="2800" dirty="0" smtClean="0"/>
              <a:t>- dial I Tim. 6:10</a:t>
            </a:r>
          </a:p>
          <a:p>
            <a:r>
              <a:rPr lang="en-US" sz="2800" b="1" u="sng" dirty="0" smtClean="0"/>
              <a:t>Having success in this life</a:t>
            </a:r>
            <a:r>
              <a:rPr lang="en-US" sz="2800" dirty="0" smtClean="0"/>
              <a:t>- dial Matthew 16:26</a:t>
            </a:r>
            <a:endParaRPr lang="en-US" sz="2800" b="1" u="sng" dirty="0" smtClean="0"/>
          </a:p>
          <a:p>
            <a:pPr marL="0" indent="0">
              <a:buNone/>
            </a:pPr>
            <a:endParaRPr lang="en-US" sz="2400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55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50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		  </a:t>
            </a:r>
            <a:r>
              <a:rPr lang="en-US" sz="4000" dirty="0" smtClean="0">
                <a:solidFill>
                  <a:prstClr val="black"/>
                </a:solidFill>
              </a:rPr>
              <a:t> Emergency </a:t>
            </a:r>
            <a:r>
              <a:rPr lang="en-US" sz="4000" dirty="0">
                <a:solidFill>
                  <a:prstClr val="black"/>
                </a:solidFill>
              </a:rPr>
              <a:t>Contact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8610600" cy="3886200"/>
          </a:xfrm>
        </p:spPr>
        <p:txBody>
          <a:bodyPr/>
          <a:lstStyle/>
          <a:p>
            <a:pPr lvl="0"/>
            <a:r>
              <a:rPr lang="en-US" sz="2400" i="1" dirty="0">
                <a:solidFill>
                  <a:prstClr val="black"/>
                </a:solidFill>
              </a:rPr>
              <a:t>If you are…………………………………..</a:t>
            </a:r>
          </a:p>
          <a:p>
            <a:pPr marL="0" indent="0" algn="ctr">
              <a:buNone/>
            </a:pPr>
            <a:r>
              <a:rPr lang="en-US" b="1" dirty="0" smtClean="0"/>
              <a:t>EXPERIENCING SPIRITUAL PANIC IN THIS WORLD</a:t>
            </a:r>
          </a:p>
          <a:p>
            <a:pPr marL="0" indent="0">
              <a:buNone/>
            </a:pPr>
            <a:r>
              <a:rPr lang="en-US" sz="2800" b="1" dirty="0" smtClean="0"/>
              <a:t>Which includes: </a:t>
            </a:r>
          </a:p>
          <a:p>
            <a:r>
              <a:rPr lang="en-US" sz="2400" b="1" u="sng" dirty="0" smtClean="0"/>
              <a:t>Having a knowledge of your sinfulness</a:t>
            </a:r>
            <a:r>
              <a:rPr lang="en-US" sz="2400" dirty="0" smtClean="0"/>
              <a:t>- dial I John 1:9</a:t>
            </a:r>
          </a:p>
          <a:p>
            <a:r>
              <a:rPr lang="en-US" sz="2400" b="1" u="sng" dirty="0" smtClean="0"/>
              <a:t>Being in trouble and needing salvation</a:t>
            </a:r>
            <a:r>
              <a:rPr lang="en-US" sz="2400" dirty="0" smtClean="0"/>
              <a:t>- dial I Peter 3:21</a:t>
            </a:r>
          </a:p>
          <a:p>
            <a:r>
              <a:rPr lang="en-US" sz="2400" b="1" u="sng" dirty="0" smtClean="0"/>
              <a:t>Feeling that you can’t be forgiven and saved</a:t>
            </a:r>
            <a:r>
              <a:rPr lang="en-US" sz="2400" dirty="0" smtClean="0"/>
              <a:t>- dial I Cor. 6:9-11</a:t>
            </a:r>
          </a:p>
          <a:p>
            <a:endParaRPr lang="en-US" sz="2400" b="1" u="sng" dirty="0"/>
          </a:p>
          <a:p>
            <a:r>
              <a:rPr lang="en-US" sz="2400" b="1" dirty="0" smtClean="0"/>
              <a:t>Conclusion: </a:t>
            </a:r>
            <a:r>
              <a:rPr lang="en-US" sz="2400" dirty="0" smtClean="0"/>
              <a:t>If you are unsure that </a:t>
            </a:r>
            <a:r>
              <a:rPr lang="en-US" sz="2400" b="1" u="sng" dirty="0" smtClean="0"/>
              <a:t>God loves you</a:t>
            </a:r>
            <a:r>
              <a:rPr lang="en-US" sz="2400" dirty="0" smtClean="0"/>
              <a:t>- dial John 3:16.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6955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79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191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Emergency Contact Numbers</vt:lpstr>
      <vt:lpstr>     Emergency Contact Numbers</vt:lpstr>
      <vt:lpstr>     Emergency Contact Numbers</vt:lpstr>
      <vt:lpstr>     Emergency Contact Numbers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Contact Numbers</dc:title>
  <dc:creator>Chris P</dc:creator>
  <cp:lastModifiedBy>Chris P</cp:lastModifiedBy>
  <cp:revision>4</cp:revision>
  <dcterms:created xsi:type="dcterms:W3CDTF">2014-02-28T23:17:38Z</dcterms:created>
  <dcterms:modified xsi:type="dcterms:W3CDTF">2014-03-01T00:04:14Z</dcterms:modified>
</cp:coreProperties>
</file>