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57" r:id="rId4"/>
    <p:sldId id="261" r:id="rId5"/>
    <p:sldId id="258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D780-8E4E-4CB3-93AF-8D2037146E4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A682-7A8B-44E7-BB44-141960E9FC2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D780-8E4E-4CB3-93AF-8D2037146E4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A682-7A8B-44E7-BB44-141960E9F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D780-8E4E-4CB3-93AF-8D2037146E4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A682-7A8B-44E7-BB44-141960E9F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D780-8E4E-4CB3-93AF-8D2037146E4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A682-7A8B-44E7-BB44-141960E9FC2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D780-8E4E-4CB3-93AF-8D2037146E4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A682-7A8B-44E7-BB44-141960E9F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D780-8E4E-4CB3-93AF-8D2037146E4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A682-7A8B-44E7-BB44-141960E9FC2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D780-8E4E-4CB3-93AF-8D2037146E4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A682-7A8B-44E7-BB44-141960E9FC2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D780-8E4E-4CB3-93AF-8D2037146E4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A682-7A8B-44E7-BB44-141960E9F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D780-8E4E-4CB3-93AF-8D2037146E4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A682-7A8B-44E7-BB44-141960E9F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D780-8E4E-4CB3-93AF-8D2037146E4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A682-7A8B-44E7-BB44-141960E9FC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D780-8E4E-4CB3-93AF-8D2037146E4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FA682-7A8B-44E7-BB44-141960E9FC2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9DD780-8E4E-4CB3-93AF-8D2037146E48}" type="datetimeFigureOut">
              <a:rPr lang="en-US" smtClean="0"/>
              <a:t>6/20/2014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62FA682-7A8B-44E7-BB44-141960E9FC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all sins really that big of a deal?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Text: Psalms 1:1-2</a:t>
            </a:r>
          </a:p>
          <a:p>
            <a:pPr lvl="1"/>
            <a:r>
              <a:rPr lang="en-US" dirty="0" smtClean="0"/>
              <a:t>What are some </a:t>
            </a:r>
            <a:r>
              <a:rPr lang="en-US" sz="4000" b="1" dirty="0" smtClean="0"/>
              <a:t>“BIG SINS?”</a:t>
            </a:r>
            <a:endParaRPr lang="en-US" dirty="0" smtClean="0"/>
          </a:p>
          <a:p>
            <a:pPr lvl="1"/>
            <a:r>
              <a:rPr lang="en-US" dirty="0" smtClean="0"/>
              <a:t>What are some “</a:t>
            </a:r>
            <a:r>
              <a:rPr lang="en-US" sz="1400" dirty="0" smtClean="0"/>
              <a:t>l</a:t>
            </a:r>
            <a:r>
              <a:rPr lang="en-US" sz="1400" b="1" dirty="0" smtClean="0"/>
              <a:t>ittle sins?”</a:t>
            </a:r>
          </a:p>
          <a:p>
            <a:pPr lvl="1"/>
            <a:r>
              <a:rPr lang="en-US" dirty="0" smtClean="0"/>
              <a:t>Does God ever speak of sin in terms of Big or little?</a:t>
            </a:r>
          </a:p>
          <a:p>
            <a:pPr lvl="1"/>
            <a:r>
              <a:rPr lang="en-US" dirty="0" smtClean="0"/>
              <a:t>Why do we? </a:t>
            </a:r>
          </a:p>
          <a:p>
            <a:pPr lvl="1"/>
            <a:r>
              <a:rPr lang="en-US" dirty="0" smtClean="0"/>
              <a:t>There are some sins that are more visible and carry with them more significant earthly consequences.  </a:t>
            </a:r>
          </a:p>
        </p:txBody>
      </p:sp>
    </p:spTree>
    <p:extLst>
      <p:ext uri="{BB962C8B-B14F-4D97-AF65-F5344CB8AC3E}">
        <p14:creationId xmlns:p14="http://schemas.microsoft.com/office/powerpoint/2010/main" val="234335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all sins really that big of a deal?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705600" cy="3474720"/>
          </a:xfrm>
        </p:spPr>
        <p:txBody>
          <a:bodyPr/>
          <a:lstStyle/>
          <a:p>
            <a:r>
              <a:rPr lang="en-US" dirty="0" smtClean="0"/>
              <a:t>What does God say about sin?</a:t>
            </a:r>
          </a:p>
          <a:p>
            <a:pPr lvl="1"/>
            <a:r>
              <a:rPr lang="en-US" dirty="0"/>
              <a:t>Hebrews 11:25- </a:t>
            </a:r>
            <a:r>
              <a:rPr lang="en-US" b="1" i="1" dirty="0"/>
              <a:t>“Sin is pleasurable for a season.”</a:t>
            </a:r>
          </a:p>
          <a:p>
            <a:pPr lvl="1"/>
            <a:r>
              <a:rPr lang="en-US" dirty="0" smtClean="0"/>
              <a:t>I John 3:4- </a:t>
            </a:r>
            <a:r>
              <a:rPr lang="en-US" b="1" i="1" dirty="0" smtClean="0"/>
              <a:t>“Sin is lawlessness.”</a:t>
            </a:r>
          </a:p>
          <a:p>
            <a:pPr lvl="1"/>
            <a:r>
              <a:rPr lang="en-US" dirty="0"/>
              <a:t>Romans 6:23- </a:t>
            </a:r>
            <a:r>
              <a:rPr lang="en-US" b="1" i="1" dirty="0"/>
              <a:t>“The wages of sin is death.”</a:t>
            </a:r>
          </a:p>
          <a:p>
            <a:pPr lvl="1"/>
            <a:r>
              <a:rPr lang="en-US" dirty="0"/>
              <a:t>Romans 8:5-8- </a:t>
            </a:r>
            <a:r>
              <a:rPr lang="en-US" b="1" i="1" dirty="0"/>
              <a:t>“Sin is hostility toward God.”</a:t>
            </a:r>
            <a:endParaRPr lang="en-US" dirty="0"/>
          </a:p>
          <a:p>
            <a:pPr lvl="1"/>
            <a:r>
              <a:rPr lang="en-US" dirty="0" smtClean="0"/>
              <a:t>Hebrews 3:13- </a:t>
            </a:r>
            <a:r>
              <a:rPr lang="en-US" b="1" i="1" dirty="0" smtClean="0"/>
              <a:t>“Sin is deceitful.”</a:t>
            </a:r>
          </a:p>
          <a:p>
            <a:pPr lvl="1"/>
            <a:r>
              <a:rPr lang="en-US" dirty="0" smtClean="0"/>
              <a:t>Hebrews 3:13-15- </a:t>
            </a:r>
            <a:r>
              <a:rPr lang="en-US" b="1" i="1" dirty="0" smtClean="0"/>
              <a:t>“Sin hardens our hearts.”</a:t>
            </a:r>
          </a:p>
          <a:p>
            <a:pPr lvl="1"/>
            <a:endParaRPr lang="en-US" b="1" i="1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31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Phone 5</a:t>
            </a:r>
            <a:endParaRPr lang="en-US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7400" y="1221581"/>
            <a:ext cx="45720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26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Phone 4</a:t>
            </a:r>
            <a:endParaRPr lang="en-US" dirty="0"/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021556"/>
            <a:ext cx="4572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528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Phone 6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7400" y="754856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375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all sins really that big of a deal?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Examples that illustrate that even </a:t>
            </a:r>
            <a:r>
              <a:rPr lang="en-US" sz="1400" dirty="0" smtClean="0"/>
              <a:t>“little sins” </a:t>
            </a:r>
            <a:r>
              <a:rPr lang="en-US" dirty="0" smtClean="0"/>
              <a:t>are a </a:t>
            </a:r>
            <a:r>
              <a:rPr lang="en-US" sz="2800" b="1" dirty="0" smtClean="0"/>
              <a:t>BIG DEAL!!</a:t>
            </a:r>
            <a:endParaRPr lang="en-US" sz="2400" dirty="0" smtClean="0"/>
          </a:p>
          <a:p>
            <a:r>
              <a:rPr lang="en-US" sz="2000" i="1" dirty="0"/>
              <a:t>“Fear is the path to the dark side.  Fear leads to anger. Anger leads to hate.  Hate leads to suffering.”</a:t>
            </a:r>
          </a:p>
          <a:p>
            <a:pPr marL="914400" lvl="3" indent="0">
              <a:buNone/>
            </a:pPr>
            <a:r>
              <a:rPr lang="en-US" i="1" dirty="0"/>
              <a:t>		</a:t>
            </a:r>
            <a:r>
              <a:rPr lang="en-US" sz="4000" i="1" dirty="0"/>
              <a:t>-Yoda </a:t>
            </a:r>
          </a:p>
          <a:p>
            <a:pPr marL="228600" lvl="1"/>
            <a:r>
              <a:rPr lang="en-US" dirty="0" smtClean="0"/>
              <a:t>Matthew 5:21-22-</a:t>
            </a:r>
          </a:p>
          <a:p>
            <a:pPr marL="502920" lvl="2"/>
            <a:r>
              <a:rPr lang="en-US" dirty="0" smtClean="0"/>
              <a:t>Jesus really expressed this sentiment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56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all sins really that big of a deal?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Examples that illustrate that even </a:t>
            </a:r>
            <a:r>
              <a:rPr lang="en-US" sz="1400" dirty="0"/>
              <a:t>“little sins” </a:t>
            </a:r>
            <a:r>
              <a:rPr lang="en-US" dirty="0"/>
              <a:t>are a </a:t>
            </a:r>
            <a:r>
              <a:rPr lang="en-US" sz="2800" b="1" dirty="0"/>
              <a:t>BIG DEAL!!</a:t>
            </a:r>
          </a:p>
          <a:p>
            <a:r>
              <a:rPr lang="en-US" dirty="0" smtClean="0"/>
              <a:t>Numbers 20:1-13</a:t>
            </a:r>
          </a:p>
          <a:p>
            <a:pPr lvl="1"/>
            <a:r>
              <a:rPr lang="en-US" dirty="0" smtClean="0"/>
              <a:t>So Moses struck the rock with the his staff instead of speaking to it. </a:t>
            </a:r>
          </a:p>
          <a:p>
            <a:pPr lvl="1"/>
            <a:r>
              <a:rPr lang="en-US" dirty="0" smtClean="0"/>
              <a:t>Was it really that big of a deal? </a:t>
            </a:r>
            <a:endParaRPr lang="en-US" dirty="0" smtClean="0"/>
          </a:p>
          <a:p>
            <a:r>
              <a:rPr lang="en-US" dirty="0" smtClean="0"/>
              <a:t>Acts 5:1-11</a:t>
            </a:r>
          </a:p>
          <a:p>
            <a:pPr lvl="1"/>
            <a:r>
              <a:rPr lang="en-US" dirty="0" smtClean="0"/>
              <a:t>So Ananias and </a:t>
            </a:r>
            <a:r>
              <a:rPr lang="en-US" dirty="0" err="1" smtClean="0"/>
              <a:t>Sapphira</a:t>
            </a:r>
            <a:r>
              <a:rPr lang="en-US" dirty="0" smtClean="0"/>
              <a:t> lied a little.</a:t>
            </a:r>
          </a:p>
          <a:p>
            <a:pPr lvl="1"/>
            <a:r>
              <a:rPr lang="en-US" dirty="0" smtClean="0"/>
              <a:t>Was it really that big of a deal?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546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all sins really that big of a deal?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/>
              <a:t>s</a:t>
            </a:r>
            <a:r>
              <a:rPr lang="en-US" dirty="0" smtClean="0"/>
              <a:t>hould all sin be a big deal to me?</a:t>
            </a:r>
          </a:p>
          <a:p>
            <a:pPr lvl="1"/>
            <a:r>
              <a:rPr lang="en-US" b="1" dirty="0" smtClean="0"/>
              <a:t>BECAUSE OF WHAT IT CAN DO TO ME!!!</a:t>
            </a:r>
          </a:p>
          <a:p>
            <a:pPr lvl="2"/>
            <a:r>
              <a:rPr lang="en-US" b="1" dirty="0"/>
              <a:t>Romans 12:1</a:t>
            </a:r>
          </a:p>
          <a:p>
            <a:pPr lvl="2"/>
            <a:r>
              <a:rPr lang="en-US" b="1" dirty="0"/>
              <a:t>James 1:13-15 and Psalm 1:1-2</a:t>
            </a:r>
          </a:p>
          <a:p>
            <a:pPr lvl="1"/>
            <a:r>
              <a:rPr lang="en-US" b="1" dirty="0" smtClean="0"/>
              <a:t>BECAUSE OF WHAT IT </a:t>
            </a:r>
            <a:r>
              <a:rPr lang="en-US" b="1" dirty="0" smtClean="0"/>
              <a:t>MEANS TO GOD!!!!</a:t>
            </a:r>
            <a:endParaRPr lang="en-US" b="1" dirty="0" smtClean="0"/>
          </a:p>
          <a:p>
            <a:pPr lvl="2"/>
            <a:r>
              <a:rPr lang="en-US" b="1" dirty="0" smtClean="0"/>
              <a:t>Isaiah </a:t>
            </a:r>
            <a:r>
              <a:rPr lang="en-US" b="1" dirty="0" smtClean="0"/>
              <a:t>53</a:t>
            </a:r>
          </a:p>
          <a:p>
            <a:pPr lvl="2"/>
            <a:r>
              <a:rPr lang="en-US" b="1" dirty="0" smtClean="0"/>
              <a:t>Romans 8:5-8</a:t>
            </a:r>
            <a:endParaRPr lang="en-US" b="1" dirty="0" smtClean="0"/>
          </a:p>
          <a:p>
            <a:pPr lvl="2"/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64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97</TotalTime>
  <Words>304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Slipstream</vt:lpstr>
      <vt:lpstr>Are all sins really that big of a deal?</vt:lpstr>
      <vt:lpstr>Are all sins really that big of a deal?</vt:lpstr>
      <vt:lpstr>iPhone 5</vt:lpstr>
      <vt:lpstr>iPhone 4</vt:lpstr>
      <vt:lpstr>iPhone 6</vt:lpstr>
      <vt:lpstr>Are all sins really that big of a deal?</vt:lpstr>
      <vt:lpstr>Are all sins really that big of a deal?</vt:lpstr>
      <vt:lpstr>Are all sins really that big of a deal?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iPhone 5</dc:title>
  <dc:creator>Chris P</dc:creator>
  <cp:lastModifiedBy>Chris P</cp:lastModifiedBy>
  <cp:revision>10</cp:revision>
  <cp:lastPrinted>2014-06-20T18:50:54Z</cp:lastPrinted>
  <dcterms:created xsi:type="dcterms:W3CDTF">2014-06-18T17:49:53Z</dcterms:created>
  <dcterms:modified xsi:type="dcterms:W3CDTF">2014-06-20T18:51:17Z</dcterms:modified>
</cp:coreProperties>
</file>