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4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02A73B6-7A7A-4904-A619-7FB58678F719}" type="datetimeFigureOut">
              <a:rPr lang="en-US" smtClean="0"/>
              <a:t>5/4/2014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B0696E9-2130-4305-944C-A97CAE03A8F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2A73B6-7A7A-4904-A619-7FB58678F719}" type="datetimeFigureOut">
              <a:rPr lang="en-US" smtClean="0"/>
              <a:t>5/4/2014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0696E9-2130-4305-944C-A97CAE03A8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2A73B6-7A7A-4904-A619-7FB58678F719}" type="datetimeFigureOut">
              <a:rPr lang="en-US" smtClean="0"/>
              <a:t>5/4/2014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0696E9-2130-4305-944C-A97CAE03A8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02A73B6-7A7A-4904-A619-7FB58678F719}" type="datetimeFigureOut">
              <a:rPr lang="en-US" smtClean="0"/>
              <a:t>5/4/2014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0696E9-2130-4305-944C-A97CAE03A8FC}"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02A73B6-7A7A-4904-A619-7FB58678F719}" type="datetimeFigureOut">
              <a:rPr lang="en-US" smtClean="0"/>
              <a:t>5/4/2014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0696E9-2130-4305-944C-A97CAE03A8FC}"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02A73B6-7A7A-4904-A619-7FB58678F719}" type="datetimeFigureOut">
              <a:rPr lang="en-US" smtClean="0"/>
              <a:t>5/4/2014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B0696E9-2130-4305-944C-A97CAE03A8FC}"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02A73B6-7A7A-4904-A619-7FB58678F719}" type="datetimeFigureOut">
              <a:rPr lang="en-US" smtClean="0"/>
              <a:t>5/4/2014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B0696E9-2130-4305-944C-A97CAE03A8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02A73B6-7A7A-4904-A619-7FB58678F719}" type="datetimeFigureOut">
              <a:rPr lang="en-US" smtClean="0"/>
              <a:t>5/4/2014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B0696E9-2130-4305-944C-A97CAE03A8FC}"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02A73B6-7A7A-4904-A619-7FB58678F719}" type="datetimeFigureOut">
              <a:rPr lang="en-US" smtClean="0"/>
              <a:t>5/4/2014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B0696E9-2130-4305-944C-A97CAE03A8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02A73B6-7A7A-4904-A619-7FB58678F719}" type="datetimeFigureOut">
              <a:rPr lang="en-US" smtClean="0"/>
              <a:t>5/4/2014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B0696E9-2130-4305-944C-A97CAE03A8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02A73B6-7A7A-4904-A619-7FB58678F719}" type="datetimeFigureOut">
              <a:rPr lang="en-US" smtClean="0"/>
              <a:t>5/4/2014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B0696E9-2130-4305-944C-A97CAE03A8FC}"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02A73B6-7A7A-4904-A619-7FB58678F719}" type="datetimeFigureOut">
              <a:rPr lang="en-US" smtClean="0"/>
              <a:t>5/4/2014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B0696E9-2130-4305-944C-A97CAE03A8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000" b="1" dirty="0" smtClean="0"/>
              <a:t>Text: I Cor. 10:13</a:t>
            </a:r>
          </a:p>
          <a:p>
            <a:pPr lvl="1"/>
            <a:r>
              <a:rPr lang="en-US" sz="3200" i="1" dirty="0" smtClean="0"/>
              <a:t>“No temptation has overtaken you that is not common to man.  God is faithful, and he will not let you be tempted beyond your ability, but with the temptation he will also provide the way of escape, that you may be able to endure it.”</a:t>
            </a:r>
            <a:endParaRPr lang="en-US" sz="3200" i="1" dirty="0"/>
          </a:p>
        </p:txBody>
      </p:sp>
      <p:sp>
        <p:nvSpPr>
          <p:cNvPr id="2" name="Title 1"/>
          <p:cNvSpPr>
            <a:spLocks noGrp="1"/>
          </p:cNvSpPr>
          <p:nvPr>
            <p:ph type="title"/>
          </p:nvPr>
        </p:nvSpPr>
        <p:spPr/>
        <p:txBody>
          <a:bodyPr>
            <a:normAutofit fontScale="90000"/>
          </a:bodyPr>
          <a:lstStyle/>
          <a:p>
            <a:r>
              <a:rPr lang="en-US" dirty="0" smtClean="0"/>
              <a:t>A Few Thoughts About Temptations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smtClean="0"/>
              <a:t>When Tempted Remember………….</a:t>
            </a:r>
          </a:p>
          <a:p>
            <a:pPr algn="ctr">
              <a:buNone/>
            </a:pPr>
            <a:r>
              <a:rPr lang="en-US" sz="4000" b="1" dirty="0" smtClean="0"/>
              <a:t>YOU ARE NOT THE FIRST</a:t>
            </a:r>
          </a:p>
          <a:p>
            <a:r>
              <a:rPr lang="en-US" sz="3600" dirty="0" smtClean="0"/>
              <a:t>No </a:t>
            </a:r>
            <a:r>
              <a:rPr lang="en-US" sz="3600" b="1" u="sng" dirty="0" smtClean="0"/>
              <a:t>temptation</a:t>
            </a:r>
            <a:r>
              <a:rPr lang="en-US" sz="3600" dirty="0" smtClean="0"/>
              <a:t> is </a:t>
            </a:r>
            <a:r>
              <a:rPr lang="en-US" sz="3600" b="1" u="sng" dirty="0" smtClean="0"/>
              <a:t>uncommon!</a:t>
            </a:r>
          </a:p>
          <a:p>
            <a:r>
              <a:rPr lang="en-US" sz="3600" dirty="0" smtClean="0"/>
              <a:t>There is nothing new under the sun.</a:t>
            </a:r>
          </a:p>
          <a:p>
            <a:r>
              <a:rPr lang="en-US" sz="3600" dirty="0" smtClean="0"/>
              <a:t>I John 2:16</a:t>
            </a:r>
          </a:p>
          <a:p>
            <a:pPr>
              <a:buNone/>
            </a:pPr>
            <a:endParaRPr lang="en-US" dirty="0"/>
          </a:p>
        </p:txBody>
      </p:sp>
      <p:sp>
        <p:nvSpPr>
          <p:cNvPr id="2" name="Title 1"/>
          <p:cNvSpPr>
            <a:spLocks noGrp="1"/>
          </p:cNvSpPr>
          <p:nvPr>
            <p:ph type="title"/>
          </p:nvPr>
        </p:nvSpPr>
        <p:spPr/>
        <p:txBody>
          <a:bodyPr>
            <a:normAutofit fontScale="90000"/>
          </a:bodyPr>
          <a:lstStyle/>
          <a:p>
            <a:r>
              <a:rPr lang="en-US" dirty="0" smtClean="0"/>
              <a:t>A Few Thoughts About Temptations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left)">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up)">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smtClean="0"/>
              <a:t>When Tempted Remember………….</a:t>
            </a:r>
          </a:p>
          <a:p>
            <a:pPr algn="ctr">
              <a:buNone/>
            </a:pPr>
            <a:r>
              <a:rPr lang="en-US" sz="4000" b="1" dirty="0" smtClean="0"/>
              <a:t>YOU ARE NOT ALONE</a:t>
            </a:r>
          </a:p>
          <a:p>
            <a:r>
              <a:rPr lang="en-US" b="1" u="sng" dirty="0" smtClean="0"/>
              <a:t>God</a:t>
            </a:r>
            <a:r>
              <a:rPr lang="en-US" dirty="0" smtClean="0"/>
              <a:t> is faithful!</a:t>
            </a:r>
          </a:p>
          <a:p>
            <a:r>
              <a:rPr lang="en-US" dirty="0" smtClean="0"/>
              <a:t>I John 2:16</a:t>
            </a:r>
          </a:p>
          <a:p>
            <a:r>
              <a:rPr lang="en-US" dirty="0" smtClean="0"/>
              <a:t>Jame</a:t>
            </a:r>
            <a:r>
              <a:rPr lang="en-US" dirty="0" smtClean="0"/>
              <a:t>s 1:13-15</a:t>
            </a:r>
          </a:p>
          <a:p>
            <a:r>
              <a:rPr lang="en-US" dirty="0" smtClean="0"/>
              <a:t>Hebrews 13</a:t>
            </a:r>
          </a:p>
          <a:p>
            <a:r>
              <a:rPr lang="en-US" dirty="0" smtClean="0"/>
              <a:t>Hebrews 11-12</a:t>
            </a: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A Few Thoughts About Temptations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9"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dissolve">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blinds(horizontal)">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linds(horizontal)">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i="1" dirty="0" smtClean="0"/>
              <a:t>When Tempted Remember………….</a:t>
            </a:r>
          </a:p>
          <a:p>
            <a:pPr algn="ctr">
              <a:buNone/>
            </a:pPr>
            <a:r>
              <a:rPr lang="en-US" sz="4000" b="1" dirty="0" smtClean="0"/>
              <a:t>YOU ARE NOT HELPLESS</a:t>
            </a:r>
          </a:p>
          <a:p>
            <a:r>
              <a:rPr lang="en-US" sz="3600" dirty="0" smtClean="0"/>
              <a:t>God has given you the </a:t>
            </a:r>
            <a:r>
              <a:rPr lang="en-US" sz="3600" b="1" u="sng" dirty="0" smtClean="0"/>
              <a:t>ability</a:t>
            </a:r>
            <a:r>
              <a:rPr lang="en-US" sz="3600" dirty="0" smtClean="0"/>
              <a:t> to overcome!</a:t>
            </a:r>
          </a:p>
          <a:p>
            <a:pPr algn="ctr">
              <a:buNone/>
            </a:pPr>
            <a:r>
              <a:rPr lang="en-US" sz="4000" b="1" dirty="0" smtClean="0"/>
              <a:t>YOU ARE NOT DESTINED FOR FAILURE</a:t>
            </a:r>
          </a:p>
          <a:p>
            <a:r>
              <a:rPr lang="en-US" sz="3600" dirty="0" smtClean="0"/>
              <a:t>There is always a way of </a:t>
            </a:r>
            <a:r>
              <a:rPr lang="en-US" sz="3600" b="1" u="sng" dirty="0" smtClean="0"/>
              <a:t>escape!</a:t>
            </a:r>
            <a:endParaRPr lang="en-US" sz="3600" dirty="0" smtClean="0"/>
          </a:p>
          <a:p>
            <a:endParaRPr lang="en-US" dirty="0"/>
          </a:p>
        </p:txBody>
      </p:sp>
      <p:sp>
        <p:nvSpPr>
          <p:cNvPr id="2" name="Title 1"/>
          <p:cNvSpPr>
            <a:spLocks noGrp="1"/>
          </p:cNvSpPr>
          <p:nvPr>
            <p:ph type="title"/>
          </p:nvPr>
        </p:nvSpPr>
        <p:spPr/>
        <p:txBody>
          <a:bodyPr>
            <a:normAutofit fontScale="90000"/>
          </a:bodyPr>
          <a:lstStyle/>
          <a:p>
            <a:r>
              <a:rPr lang="en-US" dirty="0" smtClean="0"/>
              <a:t>A Few Thoughts About Temptations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TotalTime>
  <Words>154</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Concourse</vt:lpstr>
      <vt:lpstr>A Few Thoughts About Temptations</vt:lpstr>
      <vt:lpstr>A Few Thoughts About Temptations</vt:lpstr>
      <vt:lpstr>A Few Thoughts About Temptations</vt:lpstr>
      <vt:lpstr>A Few Thoughts About Temptations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Few Thoughts About Temptations</dc:title>
  <dc:creator>CPressnell</dc:creator>
  <cp:lastModifiedBy>CPressnell</cp:lastModifiedBy>
  <cp:revision>4</cp:revision>
  <dcterms:created xsi:type="dcterms:W3CDTF">2014-05-04T12:49:28Z</dcterms:created>
  <dcterms:modified xsi:type="dcterms:W3CDTF">2014-05-04T13:19:45Z</dcterms:modified>
</cp:coreProperties>
</file>