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39342-5F3B-4896-A5FC-3D976107437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8256AA3-AAAE-4310-9363-8A58ECD600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“JUST” are…..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Autofit/>
          </a:bodyPr>
          <a:lstStyle/>
          <a:p>
            <a:r>
              <a:rPr lang="en-US" sz="2400" dirty="0" smtClean="0"/>
              <a:t>Text: Luke 1:17</a:t>
            </a:r>
          </a:p>
          <a:p>
            <a:r>
              <a:rPr lang="en-US" sz="2400" b="0" dirty="0" smtClean="0"/>
              <a:t>When speaking of the “just” we mean the upright or righteous.</a:t>
            </a:r>
          </a:p>
          <a:p>
            <a:r>
              <a:rPr lang="en-US" sz="2400" b="0" dirty="0" smtClean="0"/>
              <a:t>The Bible’s “just”</a:t>
            </a:r>
          </a:p>
          <a:p>
            <a:pPr lvl="1"/>
            <a:r>
              <a:rPr lang="en-US" sz="2400" b="1" u="sng" dirty="0" smtClean="0"/>
              <a:t>Noah</a:t>
            </a:r>
            <a:r>
              <a:rPr lang="en-US" sz="2400" dirty="0" smtClean="0"/>
              <a:t>- Gen. 6:9</a:t>
            </a:r>
            <a:endParaRPr lang="en-US" sz="2400" b="1" u="sng" dirty="0" smtClean="0"/>
          </a:p>
          <a:p>
            <a:pPr lvl="1"/>
            <a:r>
              <a:rPr lang="en-US" sz="2400" b="1" u="sng" dirty="0" smtClean="0"/>
              <a:t>Joseph</a:t>
            </a:r>
            <a:r>
              <a:rPr lang="en-US" sz="2400" dirty="0" smtClean="0"/>
              <a:t>- Matt. 1:19</a:t>
            </a:r>
            <a:endParaRPr lang="en-US" sz="2400" b="1" u="sng" dirty="0" smtClean="0"/>
          </a:p>
          <a:p>
            <a:pPr lvl="1"/>
            <a:r>
              <a:rPr lang="en-US" sz="2400" b="1" u="sng" dirty="0" smtClean="0"/>
              <a:t>Simeon</a:t>
            </a:r>
            <a:r>
              <a:rPr lang="en-US" sz="2400" dirty="0" smtClean="0"/>
              <a:t>- Luke 2:25</a:t>
            </a:r>
            <a:endParaRPr lang="en-US" sz="2400" b="1" u="sng" dirty="0" smtClean="0"/>
          </a:p>
          <a:p>
            <a:pPr lvl="1"/>
            <a:r>
              <a:rPr lang="en-US" sz="2400" b="1" u="sng" dirty="0" smtClean="0"/>
              <a:t>John the Baptist</a:t>
            </a:r>
            <a:r>
              <a:rPr lang="en-US" sz="2400" dirty="0" smtClean="0"/>
              <a:t>- Mark 6:20</a:t>
            </a:r>
            <a:endParaRPr lang="en-US" sz="2400" b="1" u="sng" dirty="0" smtClean="0"/>
          </a:p>
          <a:p>
            <a:pPr lvl="1"/>
            <a:r>
              <a:rPr lang="en-US" sz="2400" b="1" u="sng" dirty="0" smtClean="0"/>
              <a:t>Cornelius</a:t>
            </a:r>
            <a:r>
              <a:rPr lang="en-US" sz="2400" dirty="0" smtClean="0"/>
              <a:t>- Acts 10:22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72307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“JUST” are…..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The Just are……………………….</a:t>
            </a:r>
          </a:p>
          <a:p>
            <a:pPr algn="ctr"/>
            <a:r>
              <a:rPr lang="en-US" sz="2800" dirty="0" smtClean="0"/>
              <a:t>WISE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Prov. 4:18- It is a life that </a:t>
            </a:r>
            <a:r>
              <a:rPr lang="en-US" sz="2400" u="sng" dirty="0" smtClean="0"/>
              <a:t>shines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Prov. 9:9- A just man will increase in </a:t>
            </a:r>
            <a:r>
              <a:rPr lang="en-US" sz="2400" u="sng" dirty="0" smtClean="0"/>
              <a:t>learning.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Prov. 10:31- The mouth of the just brings forth </a:t>
            </a:r>
            <a:r>
              <a:rPr lang="en-US" sz="2400" u="sng" dirty="0" smtClean="0"/>
              <a:t>wisdom.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/>
              <a:t>Prov. 12:13- The just come out of </a:t>
            </a:r>
            <a:r>
              <a:rPr lang="en-US" sz="2400" u="sng" dirty="0" smtClean="0"/>
              <a:t>trouble.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4588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“JUST” are…..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 lvl="0"/>
            <a:r>
              <a:rPr lang="en-US" sz="2400" i="1" dirty="0">
                <a:solidFill>
                  <a:srgbClr val="000000"/>
                </a:solidFill>
              </a:rPr>
              <a:t>The Just are</a:t>
            </a:r>
            <a:r>
              <a:rPr lang="en-US" sz="2400" i="1" dirty="0" smtClean="0">
                <a:solidFill>
                  <a:srgbClr val="000000"/>
                </a:solidFill>
              </a:rPr>
              <a:t>……………………….</a:t>
            </a:r>
          </a:p>
          <a:p>
            <a:pPr lvl="0" algn="ctr"/>
            <a:r>
              <a:rPr lang="en-US" sz="2800" dirty="0" smtClean="0">
                <a:solidFill>
                  <a:srgbClr val="000000"/>
                </a:solidFill>
              </a:rPr>
              <a:t>LIVING BY FAITH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</a:rPr>
              <a:t>Hab. 2:4, Rom. 1:17, Gal. 3:11, Heb. 10:38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</a:rPr>
              <a:t>Which includes being </a:t>
            </a:r>
            <a:r>
              <a:rPr lang="en-US" sz="2400" u="sng" dirty="0" smtClean="0">
                <a:solidFill>
                  <a:srgbClr val="000000"/>
                </a:solidFill>
              </a:rPr>
              <a:t>a doer of God’s law whatever dispensation.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Isaiah 26:7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</a:rPr>
              <a:t>Ezekie</a:t>
            </a:r>
            <a:r>
              <a:rPr lang="en-US" sz="2400" dirty="0" smtClean="0">
                <a:solidFill>
                  <a:srgbClr val="000000"/>
                </a:solidFill>
              </a:rPr>
              <a:t>l 18:5-9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</a:rPr>
              <a:t>Rom. 2:13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Acts 10:22</a:t>
            </a:r>
            <a:endParaRPr lang="en-US" sz="2400" b="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“JUST” are…..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i="1" dirty="0">
                <a:solidFill>
                  <a:srgbClr val="000000"/>
                </a:solidFill>
              </a:rPr>
              <a:t>The Just are</a:t>
            </a:r>
            <a:r>
              <a:rPr lang="en-US" sz="2400" i="1" dirty="0" smtClean="0">
                <a:solidFill>
                  <a:srgbClr val="000000"/>
                </a:solidFill>
              </a:rPr>
              <a:t>……………………….</a:t>
            </a:r>
          </a:p>
          <a:p>
            <a:pPr lvl="0" algn="ctr"/>
            <a:r>
              <a:rPr lang="en-US" sz="2800" dirty="0" smtClean="0">
                <a:solidFill>
                  <a:srgbClr val="000000"/>
                </a:solidFill>
              </a:rPr>
              <a:t>BLESSED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</a:rPr>
              <a:t>Prov. 3:33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</a:rPr>
              <a:t>Prov. 10:6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</a:rPr>
              <a:t>Luke 14:14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Especially at the </a:t>
            </a:r>
            <a:r>
              <a:rPr lang="en-US" sz="2400" b="1" u="sng" dirty="0" smtClean="0">
                <a:solidFill>
                  <a:srgbClr val="000000"/>
                </a:solidFill>
              </a:rPr>
              <a:t>resurrection!!!!</a:t>
            </a:r>
            <a:endParaRPr lang="en-US" sz="2400" b="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</TotalTime>
  <Words>173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The “JUST” are…..</vt:lpstr>
      <vt:lpstr>The “JUST” are…..</vt:lpstr>
      <vt:lpstr>The “JUST” are…..</vt:lpstr>
      <vt:lpstr>The “JUST” are…..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“JUST” are…..</dc:title>
  <dc:creator>Chris P</dc:creator>
  <cp:lastModifiedBy>Chris P</cp:lastModifiedBy>
  <cp:revision>2</cp:revision>
  <dcterms:created xsi:type="dcterms:W3CDTF">2014-02-21T17:53:36Z</dcterms:created>
  <dcterms:modified xsi:type="dcterms:W3CDTF">2014-02-21T18:13:06Z</dcterms:modified>
</cp:coreProperties>
</file>