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60C3-8CC6-4562-92E5-0C0AB12445D9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54DEEB-0E0A-4417-9F84-740B910C983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60C3-8CC6-4562-92E5-0C0AB12445D9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DEEB-0E0A-4417-9F84-740B910C98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60C3-8CC6-4562-92E5-0C0AB12445D9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DEEB-0E0A-4417-9F84-740B910C98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60C3-8CC6-4562-92E5-0C0AB12445D9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DEEB-0E0A-4417-9F84-740B910C98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60C3-8CC6-4562-92E5-0C0AB12445D9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DEEB-0E0A-4417-9F84-740B910C983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60C3-8CC6-4562-92E5-0C0AB12445D9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DEEB-0E0A-4417-9F84-740B910C983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60C3-8CC6-4562-92E5-0C0AB12445D9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DEEB-0E0A-4417-9F84-740B910C983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60C3-8CC6-4562-92E5-0C0AB12445D9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DEEB-0E0A-4417-9F84-740B910C98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60C3-8CC6-4562-92E5-0C0AB12445D9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DEEB-0E0A-4417-9F84-740B910C98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60C3-8CC6-4562-92E5-0C0AB12445D9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DEEB-0E0A-4417-9F84-740B910C98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60C3-8CC6-4562-92E5-0C0AB12445D9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DEEB-0E0A-4417-9F84-740B910C98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A6C60C3-8CC6-4562-92E5-0C0AB12445D9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354DEEB-0E0A-4417-9F84-740B910C983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Testament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Text: I Thess. 5:21</a:t>
            </a:r>
          </a:p>
          <a:p>
            <a:pPr marL="0" indent="0" algn="ctr">
              <a:buNone/>
            </a:pPr>
            <a:r>
              <a:rPr lang="en-US" sz="2800" i="1" dirty="0" smtClean="0"/>
              <a:t>“Prove all things, hold fast that which is good.”</a:t>
            </a:r>
          </a:p>
          <a:p>
            <a:r>
              <a:rPr lang="en-US" sz="2800" dirty="0" smtClean="0"/>
              <a:t>In the religious world, how do we know which </a:t>
            </a:r>
            <a:r>
              <a:rPr lang="en-US" sz="2800" b="1" u="sng" dirty="0" smtClean="0"/>
              <a:t>church</a:t>
            </a:r>
            <a:r>
              <a:rPr lang="en-US" sz="2800" dirty="0" smtClean="0"/>
              <a:t> is the </a:t>
            </a:r>
            <a:r>
              <a:rPr lang="en-US" sz="2800" b="1" u="sng" dirty="0" smtClean="0"/>
              <a:t>true</a:t>
            </a:r>
            <a:r>
              <a:rPr lang="en-US" sz="2800" dirty="0" smtClean="0"/>
              <a:t> church?</a:t>
            </a:r>
          </a:p>
          <a:p>
            <a:r>
              <a:rPr lang="en-US" sz="2800" dirty="0" smtClean="0"/>
              <a:t>The answer to this question has to be settled in the </a:t>
            </a:r>
            <a:r>
              <a:rPr lang="en-US" sz="2800" b="1" u="sng" dirty="0" smtClean="0"/>
              <a:t>Scriptures.</a:t>
            </a:r>
          </a:p>
          <a:p>
            <a:pPr lvl="1"/>
            <a:r>
              <a:rPr lang="en-US" sz="2000" dirty="0" smtClean="0"/>
              <a:t>Let us put into practice the teachings of Acts 17:11, which includes the importance of searching the Scriptures</a:t>
            </a:r>
          </a:p>
          <a:p>
            <a:pPr lvl="1"/>
            <a:r>
              <a:rPr lang="en-US" sz="2000" dirty="0" smtClean="0"/>
              <a:t>Studying the scriptures will help us discover the difference between truth and error.- I John 4:1</a:t>
            </a:r>
          </a:p>
        </p:txBody>
      </p:sp>
    </p:spTree>
    <p:extLst>
      <p:ext uri="{BB962C8B-B14F-4D97-AF65-F5344CB8AC3E}">
        <p14:creationId xmlns:p14="http://schemas.microsoft.com/office/powerpoint/2010/main" val="1773588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Testament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L.S. Let’s learn about………………</a:t>
            </a:r>
          </a:p>
          <a:p>
            <a:pPr marL="0" indent="0" algn="ctr">
              <a:buNone/>
            </a:pPr>
            <a:r>
              <a:rPr lang="en-US" sz="3200" b="1" dirty="0" smtClean="0"/>
              <a:t>THE ESTABLISHMENT OF THE CHURCH</a:t>
            </a:r>
          </a:p>
          <a:p>
            <a:r>
              <a:rPr lang="en-US" sz="2800" dirty="0" smtClean="0"/>
              <a:t>Acts 2</a:t>
            </a:r>
          </a:p>
          <a:p>
            <a:pPr lvl="1"/>
            <a:r>
              <a:rPr lang="en-US" sz="2000" dirty="0" smtClean="0"/>
              <a:t>When and where did this happen?</a:t>
            </a:r>
          </a:p>
          <a:p>
            <a:r>
              <a:rPr lang="en-US" sz="2800" dirty="0" smtClean="0"/>
              <a:t>Daniel 2:44</a:t>
            </a:r>
          </a:p>
          <a:p>
            <a:pPr lvl="1"/>
            <a:r>
              <a:rPr lang="en-US" sz="2000" dirty="0" smtClean="0"/>
              <a:t>It happened when the scriptures said that it would.</a:t>
            </a:r>
          </a:p>
          <a:p>
            <a:r>
              <a:rPr lang="en-US" sz="2800" dirty="0" smtClean="0"/>
              <a:t>Isaiah 2:1-3</a:t>
            </a:r>
          </a:p>
          <a:p>
            <a:pPr lvl="1"/>
            <a:r>
              <a:rPr lang="en-US" sz="2000" dirty="0" smtClean="0"/>
              <a:t>It happened where the scriptures said that it would. </a:t>
            </a:r>
          </a:p>
          <a:p>
            <a:r>
              <a:rPr lang="en-US" sz="2800" dirty="0" smtClean="0"/>
              <a:t>I Tim. 3:15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645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Testament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L.S. Let’s learn about</a:t>
            </a:r>
            <a:r>
              <a:rPr lang="en-US" i="1" dirty="0" smtClean="0"/>
              <a:t>………………</a:t>
            </a:r>
          </a:p>
          <a:p>
            <a:pPr marL="0" indent="0" algn="ctr">
              <a:buNone/>
            </a:pPr>
            <a:r>
              <a:rPr lang="en-US" sz="3200" b="1" dirty="0" smtClean="0"/>
              <a:t>IT’S FOUNDER</a:t>
            </a:r>
          </a:p>
          <a:p>
            <a:r>
              <a:rPr lang="en-US" sz="2800" dirty="0" smtClean="0"/>
              <a:t>Matt. 16:18</a:t>
            </a:r>
          </a:p>
          <a:p>
            <a:r>
              <a:rPr lang="en-US" sz="2800" dirty="0" smtClean="0"/>
              <a:t>Eph. 2:20</a:t>
            </a:r>
          </a:p>
          <a:p>
            <a:r>
              <a:rPr lang="en-US" sz="2800" dirty="0" smtClean="0"/>
              <a:t>Who is not the founder?</a:t>
            </a:r>
          </a:p>
          <a:p>
            <a:pPr lvl="1"/>
            <a:r>
              <a:rPr lang="en-US" sz="2000" b="1" u="sng" dirty="0"/>
              <a:t>Abraham</a:t>
            </a:r>
          </a:p>
          <a:p>
            <a:pPr lvl="1"/>
            <a:r>
              <a:rPr lang="en-US" sz="2000" b="1" u="sng" dirty="0"/>
              <a:t>Moses</a:t>
            </a:r>
          </a:p>
          <a:p>
            <a:pPr lvl="1"/>
            <a:r>
              <a:rPr lang="en-US" sz="2000" b="1" u="sng" dirty="0"/>
              <a:t>John the Baptist</a:t>
            </a:r>
          </a:p>
          <a:p>
            <a:pPr lvl="1"/>
            <a:r>
              <a:rPr lang="en-US" sz="2000" b="1" u="sng" dirty="0"/>
              <a:t>Martin </a:t>
            </a:r>
            <a:r>
              <a:rPr lang="en-US" sz="2000" b="1" u="sng" dirty="0" smtClean="0"/>
              <a:t>Luther</a:t>
            </a:r>
          </a:p>
          <a:p>
            <a:pPr lvl="1"/>
            <a:r>
              <a:rPr lang="en-US" sz="2000" b="1" u="sng" dirty="0" smtClean="0"/>
              <a:t>John Wesley </a:t>
            </a:r>
            <a:endParaRPr lang="en-US" sz="2000" b="1" u="sng" dirty="0"/>
          </a:p>
          <a:p>
            <a:r>
              <a:rPr lang="en-US" sz="2800" dirty="0" smtClean="0"/>
              <a:t>Eph. 5:23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635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Testament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L.S. Let’s learn about</a:t>
            </a:r>
            <a:r>
              <a:rPr lang="en-US" i="1" dirty="0" smtClean="0"/>
              <a:t>………………</a:t>
            </a:r>
          </a:p>
          <a:p>
            <a:pPr marL="0" indent="0" algn="ctr">
              <a:buNone/>
            </a:pPr>
            <a:r>
              <a:rPr lang="en-US" sz="3200" b="1" dirty="0" smtClean="0"/>
              <a:t>HOW TO WORSHIP</a:t>
            </a:r>
          </a:p>
          <a:p>
            <a:r>
              <a:rPr lang="en-US" sz="2800" b="1" u="sng" dirty="0" smtClean="0"/>
              <a:t>Sing</a:t>
            </a:r>
            <a:r>
              <a:rPr lang="en-US" sz="2800" dirty="0" smtClean="0"/>
              <a:t>- I Cor. 14:15, Eph. 5:19, Col. 3:16</a:t>
            </a:r>
            <a:endParaRPr lang="en-US" sz="2800" b="1" u="sng" dirty="0" smtClean="0"/>
          </a:p>
          <a:p>
            <a:r>
              <a:rPr lang="en-US" sz="2800" b="1" u="sng" dirty="0" smtClean="0"/>
              <a:t>Pray</a:t>
            </a:r>
            <a:r>
              <a:rPr lang="en-US" sz="2800" dirty="0" smtClean="0"/>
              <a:t>- I Thess. 5:17, Rom. 12:12, I Cor. 14:15</a:t>
            </a:r>
            <a:endParaRPr lang="en-US" sz="2800" b="1" u="sng" dirty="0" smtClean="0"/>
          </a:p>
          <a:p>
            <a:r>
              <a:rPr lang="en-US" sz="2800" b="1" u="sng" dirty="0" smtClean="0"/>
              <a:t>Preach/Teach</a:t>
            </a:r>
            <a:r>
              <a:rPr lang="en-US" sz="2800" dirty="0" smtClean="0"/>
              <a:t>- II Tim. 4:2, Acts 2:42</a:t>
            </a:r>
            <a:endParaRPr lang="en-US" sz="2800" b="1" u="sng" dirty="0" smtClean="0"/>
          </a:p>
          <a:p>
            <a:r>
              <a:rPr lang="en-US" sz="2800" b="1" u="sng" dirty="0" smtClean="0"/>
              <a:t>Partake of the Lord’s Supper</a:t>
            </a:r>
            <a:r>
              <a:rPr lang="en-US" sz="2800" dirty="0" smtClean="0"/>
              <a:t>- Acts 20:7, I Cor. 11:23</a:t>
            </a:r>
            <a:endParaRPr lang="en-US" sz="2800" b="1" u="sng" dirty="0" smtClean="0"/>
          </a:p>
          <a:p>
            <a:r>
              <a:rPr lang="en-US" sz="2800" b="1" u="sng" dirty="0" smtClean="0"/>
              <a:t>Give of our means</a:t>
            </a:r>
            <a:r>
              <a:rPr lang="en-US" sz="2800" dirty="0" smtClean="0"/>
              <a:t>- I Cor. 16:1-2, II Cor. 9:6-7</a:t>
            </a:r>
            <a:endParaRPr lang="en-US" sz="2800" b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603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Testament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L.S. Let’s learn about</a:t>
            </a:r>
            <a:r>
              <a:rPr lang="en-US" i="1" dirty="0" smtClean="0"/>
              <a:t>………………</a:t>
            </a:r>
          </a:p>
          <a:p>
            <a:pPr marL="0" indent="0" algn="ctr">
              <a:buNone/>
            </a:pPr>
            <a:r>
              <a:rPr lang="en-US" sz="3200" b="1" dirty="0" smtClean="0"/>
              <a:t>HOW ONE GETS INTO THE CHURCH</a:t>
            </a:r>
          </a:p>
          <a:p>
            <a:r>
              <a:rPr lang="en-US" sz="2800" b="1" u="sng" dirty="0" smtClean="0"/>
              <a:t>Hear</a:t>
            </a:r>
            <a:r>
              <a:rPr lang="en-US" sz="2800" dirty="0" smtClean="0"/>
              <a:t>- Rom. 10:17</a:t>
            </a:r>
            <a:endParaRPr lang="en-US" sz="2800" b="1" u="sng" dirty="0" smtClean="0"/>
          </a:p>
          <a:p>
            <a:r>
              <a:rPr lang="en-US" sz="2800" b="1" u="sng" dirty="0" smtClean="0"/>
              <a:t>Believe</a:t>
            </a:r>
            <a:r>
              <a:rPr lang="en-US" sz="2800" dirty="0" smtClean="0"/>
              <a:t>- Acts 16:32</a:t>
            </a:r>
            <a:endParaRPr lang="en-US" sz="2800" b="1" u="sng" dirty="0" smtClean="0"/>
          </a:p>
          <a:p>
            <a:r>
              <a:rPr lang="en-US" sz="2800" b="1" u="sng" dirty="0" smtClean="0"/>
              <a:t>Repent</a:t>
            </a:r>
            <a:r>
              <a:rPr lang="en-US" sz="2800" dirty="0" smtClean="0"/>
              <a:t>- Luke 13:3,5</a:t>
            </a:r>
            <a:endParaRPr lang="en-US" sz="2800" b="1" u="sng" dirty="0" smtClean="0"/>
          </a:p>
          <a:p>
            <a:r>
              <a:rPr lang="en-US" sz="2800" b="1" u="sng" dirty="0" smtClean="0"/>
              <a:t>Confess-</a:t>
            </a:r>
            <a:r>
              <a:rPr lang="en-US" sz="2800" dirty="0" smtClean="0"/>
              <a:t> Acts 8:37, Rom. 10:9,10</a:t>
            </a:r>
            <a:endParaRPr lang="en-US" sz="2800" b="1" u="sng" dirty="0" smtClean="0"/>
          </a:p>
          <a:p>
            <a:r>
              <a:rPr lang="en-US" sz="2800" b="1" u="sng" dirty="0" smtClean="0"/>
              <a:t>Be baptized-</a:t>
            </a:r>
            <a:r>
              <a:rPr lang="en-US" sz="2800" dirty="0" smtClean="0"/>
              <a:t> Rom. 6:3,4; Mark 16:16, Acts 2:38, Acts 22:16</a:t>
            </a:r>
          </a:p>
          <a:p>
            <a:pPr marL="0" indent="0" algn="ctr">
              <a:buNone/>
            </a:pPr>
            <a:r>
              <a:rPr lang="en-US" sz="2800" b="1" u="sng" dirty="0" smtClean="0"/>
              <a:t>Then the Lord adds you to the church!!!!</a:t>
            </a:r>
            <a:endParaRPr lang="en-US" sz="2800" b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66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</TotalTime>
  <Words>299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Executive</vt:lpstr>
      <vt:lpstr>New Testament Church</vt:lpstr>
      <vt:lpstr>New Testament Church</vt:lpstr>
      <vt:lpstr>New Testament Church</vt:lpstr>
      <vt:lpstr>New Testament Church</vt:lpstr>
      <vt:lpstr>New Testament Church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Testament Church</dc:title>
  <dc:creator>Chris P</dc:creator>
  <cp:lastModifiedBy>Chris P</cp:lastModifiedBy>
  <cp:revision>3</cp:revision>
  <dcterms:created xsi:type="dcterms:W3CDTF">2014-04-25T18:42:00Z</dcterms:created>
  <dcterms:modified xsi:type="dcterms:W3CDTF">2014-04-25T19:08:46Z</dcterms:modified>
</cp:coreProperties>
</file>