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DE5240-DE71-44A4-B1C5-2BFA440933EF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B4C617-B651-4021-BF48-97B334D0601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Evangelism: Key to a Growing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Text: Roman 12:3-8</a:t>
            </a:r>
          </a:p>
          <a:p>
            <a:pPr algn="ctr"/>
            <a:r>
              <a:rPr lang="en-US" sz="3200" i="1" dirty="0" smtClean="0"/>
              <a:t>“Why is it that </a:t>
            </a:r>
            <a:r>
              <a:rPr lang="en-US" sz="3200" b="1" i="1" u="sng" dirty="0" smtClean="0"/>
              <a:t>evangelism</a:t>
            </a:r>
            <a:r>
              <a:rPr lang="en-US" sz="3200" i="1" dirty="0" smtClean="0"/>
              <a:t> is the hardest thing to get going in the local church?”–</a:t>
            </a:r>
            <a:r>
              <a:rPr lang="en-US" sz="3200" b="1" dirty="0" smtClean="0"/>
              <a:t>W.T. Allison.</a:t>
            </a:r>
          </a:p>
          <a:p>
            <a:r>
              <a:rPr lang="en-US" dirty="0" smtClean="0"/>
              <a:t>And yet, it is the key if we are to have spiritually successful (growing) congregations. </a:t>
            </a:r>
          </a:p>
          <a:p>
            <a:r>
              <a:rPr lang="en-US" dirty="0" smtClean="0"/>
              <a:t>Evangelism has to be a priority of the Flint church of Christ if we want to continue to grow.  We can not lose our zeal in this  area.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9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Evangelism: Key to a Growing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Evangelism…………</a:t>
            </a:r>
          </a:p>
          <a:p>
            <a:pPr marL="0" indent="0" algn="ctr">
              <a:buNone/>
            </a:pPr>
            <a:r>
              <a:rPr lang="en-US" b="1" dirty="0" smtClean="0"/>
              <a:t>IS AUTOMATIC IN A SPIRITUALLY HEALTHY CONGREGATION</a:t>
            </a:r>
          </a:p>
          <a:p>
            <a:r>
              <a:rPr lang="en-US" dirty="0" smtClean="0"/>
              <a:t>Acts 2:46-47</a:t>
            </a:r>
          </a:p>
          <a:p>
            <a:pPr lvl="1"/>
            <a:r>
              <a:rPr lang="en-US" dirty="0"/>
              <a:t>The church in </a:t>
            </a:r>
            <a:r>
              <a:rPr lang="en-US" b="1" u="sng" dirty="0"/>
              <a:t>Jerusalem</a:t>
            </a:r>
          </a:p>
          <a:p>
            <a:pPr lvl="1"/>
            <a:r>
              <a:rPr lang="en-US" dirty="0"/>
              <a:t>The </a:t>
            </a:r>
            <a:r>
              <a:rPr lang="en-US" b="1" u="sng" dirty="0"/>
              <a:t>gladness </a:t>
            </a:r>
            <a:r>
              <a:rPr lang="en-US" dirty="0"/>
              <a:t>and </a:t>
            </a:r>
            <a:r>
              <a:rPr lang="en-US" b="1" u="sng" dirty="0"/>
              <a:t>sincerity</a:t>
            </a:r>
            <a:r>
              <a:rPr lang="en-US" dirty="0"/>
              <a:t> of the church led to conversions.</a:t>
            </a:r>
          </a:p>
          <a:p>
            <a:r>
              <a:rPr lang="en-US" dirty="0" smtClean="0"/>
              <a:t>Acts 9:31</a:t>
            </a:r>
          </a:p>
          <a:p>
            <a:pPr lvl="1"/>
            <a:r>
              <a:rPr lang="en-US" dirty="0" smtClean="0"/>
              <a:t>The church in </a:t>
            </a:r>
            <a:r>
              <a:rPr lang="en-US" b="1" u="sng" dirty="0" smtClean="0"/>
              <a:t>Judea, Galilee, and Samaria</a:t>
            </a:r>
          </a:p>
          <a:p>
            <a:pPr lvl="1"/>
            <a:r>
              <a:rPr lang="en-US" dirty="0" smtClean="0"/>
              <a:t>The example of </a:t>
            </a:r>
            <a:r>
              <a:rPr lang="en-US" b="1" u="sng" dirty="0" smtClean="0"/>
              <a:t>obedience</a:t>
            </a:r>
            <a:r>
              <a:rPr lang="en-US" dirty="0" smtClean="0"/>
              <a:t> to God and </a:t>
            </a:r>
            <a:r>
              <a:rPr lang="en-US" b="1" u="sng" dirty="0" smtClean="0"/>
              <a:t>comfort</a:t>
            </a:r>
            <a:r>
              <a:rPr lang="en-US" dirty="0" smtClean="0"/>
              <a:t> in the Holy Spirit led to conversions</a:t>
            </a:r>
            <a:endParaRPr lang="en-US" dirty="0"/>
          </a:p>
          <a:p>
            <a:r>
              <a:rPr lang="en-US" dirty="0" smtClean="0"/>
              <a:t>Acts 16:5</a:t>
            </a:r>
          </a:p>
          <a:p>
            <a:pPr lvl="1"/>
            <a:r>
              <a:rPr lang="en-US" dirty="0" smtClean="0"/>
              <a:t>The churches of </a:t>
            </a:r>
            <a:r>
              <a:rPr lang="en-US" b="1" u="sng" dirty="0" smtClean="0"/>
              <a:t>Asia Minor</a:t>
            </a:r>
          </a:p>
          <a:p>
            <a:pPr lvl="1"/>
            <a:r>
              <a:rPr lang="en-US" dirty="0" smtClean="0"/>
              <a:t>Their increased </a:t>
            </a:r>
            <a:r>
              <a:rPr lang="en-US" b="1" u="sng" dirty="0" smtClean="0"/>
              <a:t>devotion </a:t>
            </a:r>
            <a:r>
              <a:rPr lang="en-US" dirty="0" smtClean="0"/>
              <a:t>to God led to conversions</a:t>
            </a:r>
          </a:p>
        </p:txBody>
      </p:sp>
    </p:spTree>
    <p:extLst>
      <p:ext uri="{BB962C8B-B14F-4D97-AF65-F5344CB8AC3E}">
        <p14:creationId xmlns:p14="http://schemas.microsoft.com/office/powerpoint/2010/main" val="205872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Evangelism: Key to a Growing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b="1" i="1" dirty="0"/>
              <a:t>Evangelism</a:t>
            </a:r>
            <a:r>
              <a:rPr lang="en-US" b="1" i="1" dirty="0" smtClean="0"/>
              <a:t>…………</a:t>
            </a:r>
          </a:p>
          <a:p>
            <a:pPr marL="0" indent="0" algn="ctr">
              <a:buNone/>
            </a:pPr>
            <a:r>
              <a:rPr lang="en-US" b="1" dirty="0" smtClean="0"/>
              <a:t>IS EXPECTED OF EVERY CHRISTIAN</a:t>
            </a:r>
          </a:p>
          <a:p>
            <a:r>
              <a:rPr lang="en-US" dirty="0" smtClean="0"/>
              <a:t>Romans 12:3-8</a:t>
            </a:r>
          </a:p>
          <a:p>
            <a:pPr lvl="1"/>
            <a:r>
              <a:rPr lang="en-US" b="1" u="sng" dirty="0" smtClean="0"/>
              <a:t>Prophesy</a:t>
            </a:r>
            <a:r>
              <a:rPr lang="en-US" dirty="0" smtClean="0"/>
              <a:t>- not “foretell” but </a:t>
            </a:r>
            <a:r>
              <a:rPr lang="en-US" b="1" u="sng" dirty="0" smtClean="0"/>
              <a:t>“</a:t>
            </a:r>
            <a:r>
              <a:rPr lang="en-US" b="1" u="sng" dirty="0" err="1" smtClean="0"/>
              <a:t>forthtell</a:t>
            </a:r>
            <a:r>
              <a:rPr lang="en-US" b="1" u="sng" dirty="0" smtClean="0"/>
              <a:t>”</a:t>
            </a:r>
            <a:r>
              <a:rPr lang="en-US" dirty="0" smtClean="0"/>
              <a:t> what has been prophesied.</a:t>
            </a:r>
          </a:p>
          <a:p>
            <a:pPr lvl="1"/>
            <a:r>
              <a:rPr lang="en-US" b="1" u="sng" dirty="0" smtClean="0"/>
              <a:t>Service</a:t>
            </a:r>
          </a:p>
          <a:p>
            <a:pPr lvl="1"/>
            <a:r>
              <a:rPr lang="en-US" b="1" u="sng" dirty="0" smtClean="0"/>
              <a:t>Teaching</a:t>
            </a:r>
          </a:p>
          <a:p>
            <a:pPr lvl="1"/>
            <a:r>
              <a:rPr lang="en-US" b="1" u="sng" dirty="0" smtClean="0"/>
              <a:t>Exhortation</a:t>
            </a:r>
          </a:p>
          <a:p>
            <a:pPr lvl="1"/>
            <a:r>
              <a:rPr lang="en-US" b="1" u="sng" dirty="0" smtClean="0"/>
              <a:t>Giving</a:t>
            </a:r>
          </a:p>
          <a:p>
            <a:pPr lvl="1"/>
            <a:r>
              <a:rPr lang="en-US" b="1" u="sng" dirty="0" smtClean="0"/>
              <a:t>Leading</a:t>
            </a:r>
          </a:p>
          <a:p>
            <a:pPr lvl="1"/>
            <a:r>
              <a:rPr lang="en-US" b="1" u="sng" dirty="0" smtClean="0"/>
              <a:t>Mercy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Evangelism: Key to a Growing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Evangelism</a:t>
            </a:r>
            <a:r>
              <a:rPr lang="en-US" b="1" i="1" dirty="0" smtClean="0"/>
              <a:t>…………</a:t>
            </a:r>
          </a:p>
          <a:p>
            <a:pPr marL="0" indent="0" algn="ctr">
              <a:buNone/>
            </a:pPr>
            <a:r>
              <a:rPr lang="en-US" b="1" dirty="0" smtClean="0"/>
              <a:t>SHOULD TAKE PLACE PRIMARILY IN THE WORLD AND NOT IN CHURCH ASSEMBLIES</a:t>
            </a:r>
            <a:endParaRPr lang="en-US" dirty="0" smtClean="0"/>
          </a:p>
          <a:p>
            <a:r>
              <a:rPr lang="en-US" dirty="0" smtClean="0"/>
              <a:t>I Cor. 14:23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There are examples of unbelievers being in the worship assemblies.</a:t>
            </a:r>
          </a:p>
          <a:p>
            <a:r>
              <a:rPr lang="en-US" dirty="0" smtClean="0"/>
              <a:t>Heb. 10:25</a:t>
            </a:r>
          </a:p>
          <a:p>
            <a:pPr lvl="1"/>
            <a:r>
              <a:rPr lang="en-US" dirty="0"/>
              <a:t>However, the purpose of the church assembly was to </a:t>
            </a:r>
            <a:r>
              <a:rPr lang="en-US" b="1" u="sng" dirty="0"/>
              <a:t>worship</a:t>
            </a:r>
            <a:r>
              <a:rPr lang="en-US" dirty="0"/>
              <a:t> God and </a:t>
            </a:r>
            <a:r>
              <a:rPr lang="en-US" b="1" u="sng" dirty="0"/>
              <a:t>encourage</a:t>
            </a:r>
            <a:r>
              <a:rPr lang="en-US" dirty="0"/>
              <a:t> Christians. </a:t>
            </a:r>
          </a:p>
          <a:p>
            <a:r>
              <a:rPr lang="en-US" dirty="0" smtClean="0"/>
              <a:t>We’ve got to get the message to those outside this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259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Evangelism: Key to a Growing Church</vt:lpstr>
      <vt:lpstr>Evangelism: Key to a Growing Church</vt:lpstr>
      <vt:lpstr>Evangelism: Key to a Growing Church</vt:lpstr>
      <vt:lpstr>Evangelism: Key to a Growing Church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Evangelism: Key to a Growing Church</dc:title>
  <dc:creator>Chris P</dc:creator>
  <cp:lastModifiedBy>Chris P</cp:lastModifiedBy>
  <cp:revision>4</cp:revision>
  <dcterms:created xsi:type="dcterms:W3CDTF">2014-02-01T16:31:02Z</dcterms:created>
  <dcterms:modified xsi:type="dcterms:W3CDTF">2014-02-01T17:22:08Z</dcterms:modified>
</cp:coreProperties>
</file>