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EC87E6B-A2D6-4ECE-8576-D7D4208F9425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B747D40-D866-49BE-B143-681A279F49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Do not be deceived!!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Text: Genesis 3:13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original spin doctor was </a:t>
            </a:r>
            <a:r>
              <a:rPr lang="en-US" sz="2400" u="sng" dirty="0" smtClean="0"/>
              <a:t>SATAN!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What is a spin doctor?</a:t>
            </a:r>
          </a:p>
          <a:p>
            <a:pPr marL="800100" lvl="1" indent="-342900"/>
            <a:r>
              <a:rPr lang="en-US" sz="2400" dirty="0"/>
              <a:t>Someone that puts a “positive spin” on an event or situation.</a:t>
            </a:r>
          </a:p>
          <a:p>
            <a:pPr marL="800100" lvl="1" indent="-342900"/>
            <a:r>
              <a:rPr lang="en-US" sz="2400" dirty="0"/>
              <a:t>This individual shows the sides of something he/she wants seen while not shedding light on the rest.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There is a great deal of deception in our world.  Thankfully, we have God’s word to help us sort out what has become so unclear for many.</a:t>
            </a:r>
          </a:p>
          <a:p>
            <a:pPr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481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Do not be deceived!!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 lnSpcReduction="10000"/>
          </a:bodyPr>
          <a:lstStyle/>
          <a:p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Do not be deceived into thinking…………</a:t>
            </a:r>
          </a:p>
          <a:p>
            <a:pPr algn="ctr"/>
            <a:r>
              <a:rPr lang="en-US" sz="3600" dirty="0" smtClean="0">
                <a:latin typeface="Monotype Corsiva" panose="03010101010201010101" pitchFamily="66" charset="0"/>
              </a:rPr>
              <a:t>That Morality is undefined, relative and inconsequential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0" dirty="0" smtClean="0">
                <a:latin typeface="Monotype Corsiva" panose="03010101010201010101" pitchFamily="66" charset="0"/>
              </a:rPr>
              <a:t>Defined!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>
                <a:latin typeface="Monotype Corsiva" panose="03010101010201010101" pitchFamily="66" charset="0"/>
              </a:rPr>
              <a:t>I Cor. 6:9-10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b="0" dirty="0" smtClean="0">
                <a:latin typeface="Monotype Corsiva" panose="03010101010201010101" pitchFamily="66" charset="0"/>
              </a:rPr>
              <a:t>Eph. 5:3-6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>
                <a:latin typeface="Monotype Corsiva" panose="03010101010201010101" pitchFamily="66" charset="0"/>
              </a:rPr>
              <a:t>Gal. 5:19-21</a:t>
            </a:r>
            <a:endParaRPr lang="en-US" sz="2600" b="0" dirty="0" smtClean="0">
              <a:latin typeface="Monotype Corsiva" panose="03010101010201010101" pitchFamily="66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0" dirty="0" smtClean="0">
                <a:latin typeface="Monotype Corsiva" panose="03010101010201010101" pitchFamily="66" charset="0"/>
              </a:rPr>
              <a:t>Relative? 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latin typeface="Monotype Corsiva" panose="03010101010201010101" pitchFamily="66" charset="0"/>
              </a:rPr>
              <a:t>I Cor. 3:18</a:t>
            </a:r>
            <a:r>
              <a:rPr lang="en-US" sz="2400" b="0" dirty="0" smtClean="0">
                <a:latin typeface="Monotype Corsiva" panose="03010101010201010101" pitchFamily="66" charset="0"/>
              </a:rPr>
              <a:t> </a:t>
            </a:r>
          </a:p>
          <a:p>
            <a:pPr marL="9144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latin typeface="Monotype Corsiva" panose="03010101010201010101" pitchFamily="66" charset="0"/>
              </a:rPr>
              <a:t>Gal. 6:7-8</a:t>
            </a:r>
            <a:r>
              <a:rPr lang="en-US" sz="2400" b="0" dirty="0" smtClean="0">
                <a:latin typeface="Monotype Corsiva" panose="03010101010201010101" pitchFamily="66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600" b="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9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Do not be deceived!!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 lnSpcReduction="10000"/>
          </a:bodyPr>
          <a:lstStyle/>
          <a:p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Do not be deceived into thinking…………</a:t>
            </a:r>
          </a:p>
          <a:p>
            <a:pPr algn="ctr"/>
            <a:r>
              <a:rPr lang="en-US" sz="3600" dirty="0" smtClean="0">
                <a:latin typeface="Monotype Corsiva" panose="03010101010201010101" pitchFamily="66" charset="0"/>
              </a:rPr>
              <a:t>That Morality is undefined, relative and inconsequential </a:t>
            </a:r>
            <a:r>
              <a:rPr lang="en-US" sz="3600" b="0" dirty="0" smtClean="0">
                <a:latin typeface="Monotype Corsiva" panose="03010101010201010101" pitchFamily="66" charset="0"/>
              </a:rPr>
              <a:t>(cont.)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Monotype Corsiva" panose="03010101010201010101" pitchFamily="66" charset="0"/>
              </a:rPr>
              <a:t>Inconsequential?</a:t>
            </a:r>
          </a:p>
          <a:p>
            <a:pPr marL="914400" lvl="1" indent="-457200"/>
            <a:r>
              <a:rPr lang="en-US" sz="2800" dirty="0" smtClean="0">
                <a:latin typeface="Monotype Corsiva" panose="03010101010201010101" pitchFamily="66" charset="0"/>
              </a:rPr>
              <a:t>I John 3:7-8</a:t>
            </a:r>
          </a:p>
          <a:p>
            <a:pPr marL="914400" lvl="1" indent="-457200"/>
            <a:r>
              <a:rPr lang="en-US" sz="2800" dirty="0" smtClean="0">
                <a:latin typeface="Monotype Corsiva" panose="03010101010201010101" pitchFamily="66" charset="0"/>
              </a:rPr>
              <a:t>John says, “Let </a:t>
            </a:r>
            <a:r>
              <a:rPr lang="en-US" sz="2800" b="1" u="sng" dirty="0" smtClean="0">
                <a:latin typeface="Monotype Corsiva" panose="03010101010201010101" pitchFamily="66" charset="0"/>
              </a:rPr>
              <a:t>no one</a:t>
            </a:r>
            <a:r>
              <a:rPr lang="en-US" sz="2800" dirty="0" smtClean="0">
                <a:latin typeface="Monotype Corsiva" panose="03010101010201010101" pitchFamily="66" charset="0"/>
              </a:rPr>
              <a:t> deceive you. People try to make the righteous look </a:t>
            </a:r>
            <a:r>
              <a:rPr lang="en-US" sz="2800" b="1" u="sng" dirty="0" smtClean="0">
                <a:latin typeface="Monotype Corsiva" panose="03010101010201010101" pitchFamily="66" charset="0"/>
              </a:rPr>
              <a:t>bad.</a:t>
            </a:r>
            <a:r>
              <a:rPr lang="en-US" sz="2800" dirty="0" smtClean="0">
                <a:latin typeface="Monotype Corsiva" panose="03010101010201010101" pitchFamily="66" charset="0"/>
              </a:rPr>
              <a:t>  Don’t let them get to you.</a:t>
            </a:r>
          </a:p>
          <a:p>
            <a:pPr marL="914400" lvl="1" indent="-457200"/>
            <a:r>
              <a:rPr lang="en-US" sz="2800" dirty="0" smtClean="0">
                <a:latin typeface="Monotype Corsiva" panose="03010101010201010101" pitchFamily="66" charset="0"/>
              </a:rPr>
              <a:t>Don’t be deceived into thinking that everyone will be </a:t>
            </a:r>
            <a:r>
              <a:rPr lang="en-US" sz="2800" b="1" u="sng" dirty="0" smtClean="0">
                <a:latin typeface="Monotype Corsiva" panose="03010101010201010101" pitchFamily="66" charset="0"/>
              </a:rPr>
              <a:t>saved!!!</a:t>
            </a:r>
            <a:endParaRPr lang="en-US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Do not be deceived!!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Do not be deceived into thinking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</a:t>
            </a:r>
          </a:p>
          <a:p>
            <a:pPr algn="ctr"/>
            <a:r>
              <a:rPr lang="en-US" sz="36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That your associations don’t influence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I Cor. 15:33</a:t>
            </a:r>
          </a:p>
          <a:p>
            <a:pPr marL="914400" lvl="1" indent="-457200"/>
            <a:r>
              <a:rPr lang="en-US" sz="26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Bad </a:t>
            </a:r>
            <a:r>
              <a:rPr lang="en-US" sz="2600" dirty="0">
                <a:latin typeface="Monotype Corsiva" panose="03010101010201010101" pitchFamily="66" charset="0"/>
                <a:cs typeface="Arial" panose="020B0604020202020204" pitchFamily="34" charset="0"/>
              </a:rPr>
              <a:t>company corrupts good morals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Eph. 5:6-7</a:t>
            </a:r>
          </a:p>
          <a:p>
            <a:pPr marL="914400" lvl="1" indent="-457200"/>
            <a:r>
              <a:rPr lang="en-US" sz="28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Don’t partner with these people</a:t>
            </a:r>
            <a:endParaRPr lang="en-US" sz="2800" b="0" dirty="0" smtClean="0"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Deut. 11:16</a:t>
            </a:r>
          </a:p>
          <a:p>
            <a:pPr marL="914400" lvl="1" indent="-457200"/>
            <a:r>
              <a:rPr lang="en-US" sz="28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What would cause this to happen- Deut. 12:29-31</a:t>
            </a:r>
            <a:endParaRPr lang="en-US" sz="2800" b="0" dirty="0" smtClean="0"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pPr lvl="1" indent="0">
              <a:buNone/>
            </a:pPr>
            <a:endParaRPr lang="en-US" sz="2800" b="0" dirty="0">
              <a:latin typeface="Monotype Corsiva" panose="03010101010201010101" pitchFamily="66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4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</a:rPr>
              <a:t>Do not be deceived!!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Do not be deceived into thinking</a:t>
            </a: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</a:t>
            </a:r>
          </a:p>
          <a:p>
            <a:pPr algn="ctr"/>
            <a:r>
              <a:rPr lang="en-US" sz="360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That you don’t have to make a decision about Jesus today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Either you are with Jesus or against him!</a:t>
            </a:r>
          </a:p>
          <a:p>
            <a:pPr marL="914400" lvl="1" indent="-457200"/>
            <a:r>
              <a:rPr lang="en-US" sz="2800" dirty="0">
                <a:latin typeface="Monotype Corsiva" panose="03010101010201010101" pitchFamily="66" charset="0"/>
                <a:cs typeface="Arial" panose="020B0604020202020204" pitchFamily="34" charset="0"/>
              </a:rPr>
              <a:t>Matt. 6:24</a:t>
            </a:r>
          </a:p>
          <a:p>
            <a:pPr marL="914400" lvl="1" indent="-457200"/>
            <a:r>
              <a:rPr lang="en-US" sz="2800" dirty="0">
                <a:latin typeface="Monotype Corsiva" panose="03010101010201010101" pitchFamily="66" charset="0"/>
                <a:cs typeface="Arial" panose="020B0604020202020204" pitchFamily="34" charset="0"/>
              </a:rPr>
              <a:t>Romans 6:16</a:t>
            </a:r>
          </a:p>
          <a:p>
            <a:pPr marL="914400" lvl="1" indent="-457200"/>
            <a:r>
              <a:rPr lang="en-US" sz="2800" dirty="0">
                <a:latin typeface="Monotype Corsiva" panose="03010101010201010101" pitchFamily="66" charset="0"/>
                <a:cs typeface="Arial" panose="020B0604020202020204" pitchFamily="34" charset="0"/>
              </a:rPr>
              <a:t>James 4:4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James 1:16-17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29</TotalTime>
  <Words>278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Do not be deceived!!</vt:lpstr>
      <vt:lpstr>Do not be deceived!!</vt:lpstr>
      <vt:lpstr>Do not be deceived!!</vt:lpstr>
      <vt:lpstr>Do not be deceived!!</vt:lpstr>
      <vt:lpstr>Do not be deceived!!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be deceived!!</dc:title>
  <dc:creator>Chris P</dc:creator>
  <cp:lastModifiedBy>Chris P</cp:lastModifiedBy>
  <cp:revision>3</cp:revision>
  <dcterms:created xsi:type="dcterms:W3CDTF">2014-06-07T14:59:45Z</dcterms:created>
  <dcterms:modified xsi:type="dcterms:W3CDTF">2014-06-07T15:29:30Z</dcterms:modified>
</cp:coreProperties>
</file>