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9F9AF7-737C-4268-B21B-13A2602A9A3D}" type="datetimeFigureOut">
              <a:rPr lang="en-US" smtClean="0"/>
              <a:t>3/30/2014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47B9817-D174-43FB-B83F-2B3C625C19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Daniel 3:22</a:t>
            </a:r>
          </a:p>
          <a:p>
            <a:r>
              <a:rPr lang="en-US" sz="3200" dirty="0" smtClean="0"/>
              <a:t>Often we don’t appreciate the impact our sin may have on others associated with us.</a:t>
            </a:r>
          </a:p>
          <a:p>
            <a:r>
              <a:rPr lang="en-US" sz="3200" dirty="0" smtClean="0"/>
              <a:t>Our opening text demonstrates this concept effectively.</a:t>
            </a:r>
          </a:p>
          <a:p>
            <a:pPr lvl="1"/>
            <a:r>
              <a:rPr lang="en-US" sz="2800" b="1" dirty="0" smtClean="0"/>
              <a:t>What is collateral damage?</a:t>
            </a:r>
          </a:p>
          <a:p>
            <a:pPr lvl="1"/>
            <a:r>
              <a:rPr lang="en-US" sz="2800" b="1" dirty="0" smtClean="0"/>
              <a:t>The king’s anger resulted in the death of three men, but not the three he intended.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Collateral Damage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1504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Collateral damage created by………</a:t>
            </a:r>
          </a:p>
          <a:p>
            <a:pPr marL="45720" indent="0" algn="ctr">
              <a:buNone/>
            </a:pPr>
            <a:r>
              <a:rPr lang="en-US" sz="3200" b="1" dirty="0" smtClean="0"/>
              <a:t>GREED AND WORLDLINESS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Joshua 7:20-21</a:t>
            </a:r>
          </a:p>
          <a:p>
            <a:pPr lvl="1"/>
            <a:r>
              <a:rPr lang="en-US" sz="2600" b="1" dirty="0" smtClean="0"/>
              <a:t>He wanted </a:t>
            </a:r>
            <a:r>
              <a:rPr lang="en-US" sz="2600" b="1" u="sng" dirty="0" smtClean="0"/>
              <a:t>POSSESSIONS</a:t>
            </a:r>
            <a:endParaRPr lang="en-US" sz="2600" b="1" dirty="0" smtClean="0"/>
          </a:p>
          <a:p>
            <a:r>
              <a:rPr lang="en-US" sz="2800" b="1" dirty="0" smtClean="0"/>
              <a:t>Daniel 6</a:t>
            </a:r>
          </a:p>
          <a:p>
            <a:pPr marL="548640" lvl="2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400" b="1" dirty="0"/>
              <a:t>They wanted </a:t>
            </a:r>
            <a:r>
              <a:rPr lang="en-US" sz="2400" b="1" u="sng" dirty="0"/>
              <a:t>POWER</a:t>
            </a:r>
          </a:p>
          <a:p>
            <a:r>
              <a:rPr lang="en-US" sz="2800" i="1" dirty="0" smtClean="0"/>
              <a:t>Why are my kids and those around me so consumed with the things of this world?</a:t>
            </a:r>
          </a:p>
          <a:p>
            <a:pPr marL="365760" lvl="1" indent="0">
              <a:buNone/>
            </a:pPr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Collateral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6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C66951"/>
              </a:buClr>
            </a:pPr>
            <a:r>
              <a:rPr lang="en-US" sz="2800" dirty="0">
                <a:solidFill>
                  <a:srgbClr val="534949"/>
                </a:solidFill>
              </a:rPr>
              <a:t>Collateral damage created by</a:t>
            </a:r>
            <a:r>
              <a:rPr lang="en-US" sz="2800" dirty="0" smtClean="0">
                <a:solidFill>
                  <a:srgbClr val="534949"/>
                </a:solidFill>
              </a:rPr>
              <a:t>………</a:t>
            </a: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en-US" sz="3200" b="1" dirty="0" smtClean="0">
                <a:solidFill>
                  <a:srgbClr val="534949"/>
                </a:solidFill>
              </a:rPr>
              <a:t>INAPROPRIATE RELATIONSHIPS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Genesis 6:1-5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Deut. 23:2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I Cor. 15:33</a:t>
            </a:r>
          </a:p>
          <a:p>
            <a:pPr>
              <a:buClr>
                <a:srgbClr val="C66951"/>
              </a:buClr>
            </a:pPr>
            <a:r>
              <a:rPr lang="en-US" sz="2800" dirty="0" smtClean="0">
                <a:solidFill>
                  <a:srgbClr val="534949"/>
                </a:solidFill>
              </a:rPr>
              <a:t>Ask the children of Sodom and Gomorrah about this!</a:t>
            </a:r>
          </a:p>
          <a:p>
            <a:pPr>
              <a:buClr>
                <a:srgbClr val="C66951"/>
              </a:buClr>
            </a:pPr>
            <a:r>
              <a:rPr lang="en-US" sz="2800" dirty="0" smtClean="0">
                <a:solidFill>
                  <a:srgbClr val="534949"/>
                </a:solidFill>
              </a:rPr>
              <a:t>Ask Solomon about his problem! </a:t>
            </a:r>
          </a:p>
          <a:p>
            <a:pPr lvl="1">
              <a:buClr>
                <a:srgbClr val="C66951"/>
              </a:buClr>
            </a:pPr>
            <a:r>
              <a:rPr lang="en-US" sz="2600" dirty="0" smtClean="0">
                <a:solidFill>
                  <a:srgbClr val="534949"/>
                </a:solidFill>
              </a:rPr>
              <a:t>I Kings 11:1-10</a:t>
            </a:r>
          </a:p>
          <a:p>
            <a:pPr marL="365760" lvl="1" indent="0">
              <a:buClr>
                <a:srgbClr val="C66951"/>
              </a:buClr>
              <a:buNone/>
            </a:pPr>
            <a:endParaRPr lang="en-US" sz="2600" dirty="0">
              <a:solidFill>
                <a:srgbClr val="534949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Collateral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C66951"/>
              </a:buClr>
            </a:pPr>
            <a:r>
              <a:rPr lang="en-US" sz="2800" dirty="0">
                <a:solidFill>
                  <a:srgbClr val="534949"/>
                </a:solidFill>
              </a:rPr>
              <a:t>Collateral damage created by</a:t>
            </a:r>
            <a:r>
              <a:rPr lang="en-US" sz="2800" dirty="0" smtClean="0">
                <a:solidFill>
                  <a:srgbClr val="534949"/>
                </a:solidFill>
              </a:rPr>
              <a:t>………</a:t>
            </a: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en-US" sz="3200" b="1" dirty="0" smtClean="0">
                <a:solidFill>
                  <a:srgbClr val="534949"/>
                </a:solidFill>
              </a:rPr>
              <a:t>A LACK OF KNOWLEDGE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Judges 2:8-10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II Chronicles 13</a:t>
            </a:r>
          </a:p>
          <a:p>
            <a:pPr>
              <a:buClr>
                <a:srgbClr val="C66951"/>
              </a:buClr>
            </a:pPr>
            <a:r>
              <a:rPr lang="en-US" sz="2800" b="1" dirty="0" smtClean="0">
                <a:solidFill>
                  <a:srgbClr val="534949"/>
                </a:solidFill>
              </a:rPr>
              <a:t>Hosea 4:6</a:t>
            </a:r>
          </a:p>
          <a:p>
            <a:pPr>
              <a:buClr>
                <a:srgbClr val="C66951"/>
              </a:buClr>
            </a:pPr>
            <a:r>
              <a:rPr lang="en-US" sz="2800" i="1" dirty="0" smtClean="0">
                <a:solidFill>
                  <a:srgbClr val="534949"/>
                </a:solidFill>
              </a:rPr>
              <a:t>Why are my children not spiritually minded?  Why do they not understand the importance of coming to worship?</a:t>
            </a:r>
          </a:p>
          <a:p>
            <a:pPr lvl="1">
              <a:buClr>
                <a:srgbClr val="C66951"/>
              </a:buClr>
            </a:pPr>
            <a:r>
              <a:rPr lang="en-US" sz="2600" b="1" i="1" dirty="0" smtClean="0">
                <a:solidFill>
                  <a:srgbClr val="534949"/>
                </a:solidFill>
              </a:rPr>
              <a:t>David did!- </a:t>
            </a:r>
            <a:r>
              <a:rPr lang="en-US" sz="2600" dirty="0" smtClean="0">
                <a:solidFill>
                  <a:srgbClr val="534949"/>
                </a:solidFill>
              </a:rPr>
              <a:t>Ps. 122:1</a:t>
            </a:r>
            <a:endParaRPr lang="en-US" sz="2600" b="1" i="1" dirty="0">
              <a:solidFill>
                <a:srgbClr val="534949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prstClr val="white"/>
                </a:solidFill>
              </a:rPr>
              <a:t>Collateral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8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30</TotalTime>
  <Words>170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Collateral Damage</vt:lpstr>
      <vt:lpstr>Collateral Damage</vt:lpstr>
      <vt:lpstr>Collateral Damage</vt:lpstr>
      <vt:lpstr>Collateral Damage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Collateral Damage</dc:title>
  <dc:creator>Chris P</dc:creator>
  <cp:lastModifiedBy>Chris P</cp:lastModifiedBy>
  <cp:revision>3</cp:revision>
  <dcterms:created xsi:type="dcterms:W3CDTF">2014-03-30T12:55:49Z</dcterms:created>
  <dcterms:modified xsi:type="dcterms:W3CDTF">2014-03-30T13:25:52Z</dcterms:modified>
</cp:coreProperties>
</file>