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6846781-B9E7-4D1D-B8EE-C8AFE7CCF150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66BB92C-1A0E-4978-B9AE-C4F0B41683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1663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TEXT: JOHN 1:12-13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“</a:t>
            </a:r>
            <a:r>
              <a:rPr lang="en-US" sz="2400" i="1" dirty="0" smtClean="0"/>
              <a:t>But to all who did receive him, who believed in his name, he gave the right to become the children of God, who were </a:t>
            </a:r>
            <a:r>
              <a:rPr lang="en-US" sz="2400" b="1" i="1" u="sng" dirty="0" smtClean="0"/>
              <a:t>born</a:t>
            </a:r>
            <a:r>
              <a:rPr lang="en-US" sz="2400" i="1" dirty="0" smtClean="0"/>
              <a:t>, not of blood nor of the will of the flesh nor of the will of man, but </a:t>
            </a:r>
            <a:r>
              <a:rPr lang="en-US" sz="2400" b="1" i="1" u="sng" dirty="0" smtClean="0"/>
              <a:t>of GOD.”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be born of God is also described in Scripture as being born of the </a:t>
            </a:r>
            <a:r>
              <a:rPr lang="en-US" sz="2400" b="1" u="sng" dirty="0" smtClean="0"/>
              <a:t>Spirit</a:t>
            </a:r>
            <a:r>
              <a:rPr lang="en-US" sz="2400" dirty="0" smtClean="0"/>
              <a:t> or being </a:t>
            </a:r>
            <a:r>
              <a:rPr lang="en-US" sz="2400" b="1" u="sng" dirty="0" smtClean="0"/>
              <a:t>led</a:t>
            </a:r>
            <a:r>
              <a:rPr lang="en-US" sz="2400" dirty="0" smtClean="0"/>
              <a:t> by the </a:t>
            </a:r>
            <a:r>
              <a:rPr lang="en-US" sz="2400" b="1" u="sng" dirty="0" smtClean="0"/>
              <a:t>Spirit.</a:t>
            </a:r>
          </a:p>
          <a:p>
            <a:pPr marL="514350" lvl="1" indent="-342900"/>
            <a:r>
              <a:rPr lang="en-US" sz="2200" dirty="0"/>
              <a:t>John 3:8</a:t>
            </a:r>
          </a:p>
          <a:p>
            <a:pPr marL="514350" lvl="1" indent="-342900"/>
            <a:r>
              <a:rPr lang="en-US" sz="2200" dirty="0"/>
              <a:t>Romans 8:14</a:t>
            </a:r>
          </a:p>
          <a:p>
            <a:pPr marL="514350" lvl="1" indent="-342900"/>
            <a:r>
              <a:rPr lang="en-US" sz="2200" dirty="0"/>
              <a:t>Gal. 4:29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This morning we will discuss what it means to be born of God.</a:t>
            </a:r>
          </a:p>
          <a:p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BORN OF GOD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1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To be born of God means……………….</a:t>
            </a:r>
          </a:p>
          <a:p>
            <a:pPr algn="ctr"/>
            <a:r>
              <a:rPr lang="en-US" sz="3200" b="1" dirty="0" smtClean="0"/>
              <a:t>We are open to the influence of His word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 Peter 1:23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accept the truth concerning </a:t>
            </a:r>
            <a:r>
              <a:rPr lang="en-US" sz="2800" b="1" u="sng" dirty="0" smtClean="0"/>
              <a:t>Jesus.</a:t>
            </a:r>
            <a:endParaRPr lang="en-US" sz="2600" dirty="0" smtClean="0"/>
          </a:p>
          <a:p>
            <a:pPr marL="801688" lvl="2" indent="-457200"/>
            <a:r>
              <a:rPr lang="en-US" sz="2600" dirty="0" smtClean="0"/>
              <a:t>That he is the </a:t>
            </a:r>
            <a:r>
              <a:rPr lang="en-US" sz="2600" b="1" u="sng" dirty="0" smtClean="0"/>
              <a:t>Christ</a:t>
            </a:r>
            <a:r>
              <a:rPr lang="en-US" sz="2600" dirty="0" smtClean="0"/>
              <a:t>- I John 5:1 and his rule is characterized by </a:t>
            </a:r>
            <a:r>
              <a:rPr lang="en-US" sz="2600" b="1" u="sng" dirty="0" smtClean="0"/>
              <a:t>goodness</a:t>
            </a:r>
            <a:r>
              <a:rPr lang="en-US" sz="2600" dirty="0" smtClean="0"/>
              <a:t> and </a:t>
            </a:r>
            <a:r>
              <a:rPr lang="en-US" sz="2600" b="1" u="sng" dirty="0" smtClean="0"/>
              <a:t>loving kindness.</a:t>
            </a:r>
          </a:p>
          <a:p>
            <a:pPr marL="801688" lvl="2" indent="-457200"/>
            <a:r>
              <a:rPr lang="en-US" sz="2600" dirty="0" smtClean="0"/>
              <a:t>Titus 3:4</a:t>
            </a:r>
          </a:p>
          <a:p>
            <a:pPr marL="801688" lvl="2" indent="-457200"/>
            <a:r>
              <a:rPr lang="en-US" sz="2600" dirty="0" smtClean="0"/>
              <a:t>John 1:12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BORN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Clr>
                <a:srgbClr val="838995"/>
              </a:buClr>
            </a:pPr>
            <a:r>
              <a:rPr lang="en-US" sz="2400" b="1" i="1" dirty="0">
                <a:solidFill>
                  <a:srgbClr val="FFFFFF"/>
                </a:solidFill>
              </a:rPr>
              <a:t>To be born of God means</a:t>
            </a:r>
            <a:r>
              <a:rPr lang="en-US" sz="2400" b="1" i="1" dirty="0" smtClean="0">
                <a:solidFill>
                  <a:srgbClr val="FFFFFF"/>
                </a:solidFill>
              </a:rPr>
              <a:t>……………….</a:t>
            </a:r>
          </a:p>
          <a:p>
            <a:pPr lvl="0" algn="ctr">
              <a:buClr>
                <a:srgbClr val="838995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We are obedient to the instructions in His word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John 3:3-5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This truth is also depicted in Titus 3:5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Jews and Gentiles alike were obedient to the same command given by Peter.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600" dirty="0" smtClean="0">
                <a:solidFill>
                  <a:srgbClr val="FFFFFF"/>
                </a:solidFill>
              </a:rPr>
              <a:t>Acts 2:38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600" dirty="0" smtClean="0">
                <a:solidFill>
                  <a:srgbClr val="FFFFFF"/>
                </a:solidFill>
              </a:rPr>
              <a:t>Acts 10:48</a:t>
            </a:r>
            <a:endParaRPr lang="en-US" sz="2600" dirty="0">
              <a:solidFill>
                <a:srgbClr val="FFFFFF"/>
              </a:solidFill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BORN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7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838995"/>
              </a:buClr>
            </a:pPr>
            <a:r>
              <a:rPr lang="en-US" sz="2400" b="1" i="1" dirty="0">
                <a:solidFill>
                  <a:srgbClr val="FFFFFF"/>
                </a:solidFill>
              </a:rPr>
              <a:t>To be born of God means</a:t>
            </a:r>
            <a:r>
              <a:rPr lang="en-US" sz="2400" b="1" i="1" dirty="0" smtClean="0">
                <a:solidFill>
                  <a:srgbClr val="FFFFFF"/>
                </a:solidFill>
              </a:rPr>
              <a:t>……………….</a:t>
            </a:r>
          </a:p>
          <a:p>
            <a:pPr lvl="0" algn="ctr">
              <a:buClr>
                <a:srgbClr val="838995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We are overjoyed  with the infiltration of His word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Impact on our life-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400" dirty="0">
                <a:solidFill>
                  <a:srgbClr val="FFFFFF"/>
                </a:solidFill>
              </a:rPr>
              <a:t>Its </a:t>
            </a:r>
            <a:r>
              <a:rPr lang="en-US" sz="2400" b="1" u="sng" dirty="0">
                <a:solidFill>
                  <a:srgbClr val="FFFFFF"/>
                </a:solidFill>
              </a:rPr>
              <a:t>transforming</a:t>
            </a:r>
            <a:r>
              <a:rPr lang="en-US" sz="2400" dirty="0">
                <a:solidFill>
                  <a:srgbClr val="FFFFFF"/>
                </a:solidFill>
              </a:rPr>
              <a:t> ability- Rom. 12:1-2.  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400" dirty="0">
                <a:solidFill>
                  <a:srgbClr val="FFFFFF"/>
                </a:solidFill>
              </a:rPr>
              <a:t>How it is </a:t>
            </a:r>
            <a:r>
              <a:rPr lang="en-US" sz="2400" b="1" u="sng" dirty="0">
                <a:solidFill>
                  <a:srgbClr val="FFFFFF"/>
                </a:solidFill>
              </a:rPr>
              <a:t>recreating</a:t>
            </a:r>
            <a:r>
              <a:rPr lang="en-US" sz="2400" dirty="0">
                <a:solidFill>
                  <a:srgbClr val="FFFFFF"/>
                </a:solidFill>
              </a:rPr>
              <a:t> us- II Peter 1:4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400" dirty="0">
                <a:solidFill>
                  <a:srgbClr val="FFFFFF"/>
                </a:solidFill>
              </a:rPr>
              <a:t>We want to </a:t>
            </a:r>
            <a:r>
              <a:rPr lang="en-US" sz="2400" b="1" u="sng" dirty="0">
                <a:solidFill>
                  <a:srgbClr val="FFFFFF"/>
                </a:solidFill>
              </a:rPr>
              <a:t>practice</a:t>
            </a:r>
            <a:r>
              <a:rPr lang="en-US" sz="2400" dirty="0">
                <a:solidFill>
                  <a:srgbClr val="FFFFFF"/>
                </a:solidFill>
              </a:rPr>
              <a:t> righteousness- I John 2:29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400" dirty="0">
                <a:solidFill>
                  <a:srgbClr val="FFFFFF"/>
                </a:solidFill>
              </a:rPr>
              <a:t>We don’t want to make a </a:t>
            </a:r>
            <a:r>
              <a:rPr lang="en-US" sz="2400" b="1" u="sng" dirty="0">
                <a:solidFill>
                  <a:srgbClr val="FFFFFF"/>
                </a:solidFill>
              </a:rPr>
              <a:t>habit</a:t>
            </a:r>
            <a:r>
              <a:rPr lang="en-US" sz="2400" dirty="0">
                <a:solidFill>
                  <a:srgbClr val="FFFFFF"/>
                </a:solidFill>
              </a:rPr>
              <a:t> of sin- I John 3:9</a:t>
            </a:r>
          </a:p>
          <a:p>
            <a:pPr marL="801688" lvl="2" indent="-457200">
              <a:buClr>
                <a:srgbClr val="838995"/>
              </a:buClr>
            </a:pPr>
            <a:r>
              <a:rPr lang="en-US" sz="2400" dirty="0">
                <a:solidFill>
                  <a:srgbClr val="FFFFFF"/>
                </a:solidFill>
              </a:rPr>
              <a:t>We </a:t>
            </a:r>
            <a:r>
              <a:rPr lang="en-US" sz="2400" b="1" u="sng" dirty="0">
                <a:solidFill>
                  <a:srgbClr val="FFFFFF"/>
                </a:solidFill>
              </a:rPr>
              <a:t>love</a:t>
            </a:r>
            <a:r>
              <a:rPr lang="en-US" sz="2400" dirty="0">
                <a:solidFill>
                  <a:srgbClr val="FFFFFF"/>
                </a:solidFill>
              </a:rPr>
              <a:t> one another- I John 4:7</a:t>
            </a:r>
          </a:p>
          <a:p>
            <a:pPr marL="457200" lvl="0" indent="-457200">
              <a:buClr>
                <a:srgbClr val="838995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Impact on our world- Rom. 12:9-21, Titus 3:8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BORN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18</TotalTime>
  <Words>181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Mylar</vt:lpstr>
      <vt:lpstr>BORN OF GOD</vt:lpstr>
      <vt:lpstr>BORN OF GOD</vt:lpstr>
      <vt:lpstr>BORN OF GOD</vt:lpstr>
      <vt:lpstr>BORN OF GOD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OF GOD</dc:title>
  <dc:creator>Chris P</dc:creator>
  <cp:lastModifiedBy>Chris P</cp:lastModifiedBy>
  <cp:revision>2</cp:revision>
  <dcterms:created xsi:type="dcterms:W3CDTF">2014-04-04T16:35:44Z</dcterms:created>
  <dcterms:modified xsi:type="dcterms:W3CDTF">2014-04-04T16:53:49Z</dcterms:modified>
</cp:coreProperties>
</file>