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70E06C-74E5-4A5F-87C0-A5ABC319582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ADA768-7FC5-4028-8637-58E97C67FE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ABIDING IN HIS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John 15:1-10</a:t>
            </a:r>
          </a:p>
          <a:p>
            <a:r>
              <a:rPr lang="en-US" dirty="0" smtClean="0"/>
              <a:t>In our passage, Jesus talks about the need for his followers to abide in Him.  </a:t>
            </a:r>
          </a:p>
          <a:p>
            <a:r>
              <a:rPr lang="en-US" dirty="0" smtClean="0"/>
              <a:t>He also discusses what it means to abide in Him and what happens to those who choose an alternate path.</a:t>
            </a:r>
          </a:p>
          <a:p>
            <a:pPr lvl="1"/>
            <a:r>
              <a:rPr lang="en-US" dirty="0" smtClean="0"/>
              <a:t>Those who abide in Christ:</a:t>
            </a:r>
          </a:p>
          <a:p>
            <a:pPr lvl="2"/>
            <a:r>
              <a:rPr lang="en-US" b="1" u="sng" dirty="0"/>
              <a:t>Are alive and bearing fruit- vs. 5</a:t>
            </a:r>
          </a:p>
          <a:p>
            <a:pPr lvl="2"/>
            <a:r>
              <a:rPr lang="en-US" b="1" u="sng" dirty="0"/>
              <a:t>Abide in his love- vs. 9</a:t>
            </a:r>
          </a:p>
          <a:p>
            <a:pPr lvl="2"/>
            <a:r>
              <a:rPr lang="en-US" b="1" u="sng" dirty="0"/>
              <a:t>Keep His commandments- vs. 10</a:t>
            </a:r>
          </a:p>
          <a:p>
            <a:pPr lvl="1"/>
            <a:r>
              <a:rPr lang="en-US" dirty="0" smtClean="0"/>
              <a:t>Those who do not abide in Christ </a:t>
            </a:r>
            <a:r>
              <a:rPr lang="en-US" b="1" u="sng" dirty="0" smtClean="0"/>
              <a:t>die and are burned.</a:t>
            </a:r>
            <a:endParaRPr lang="en-US" dirty="0" smtClean="0"/>
          </a:p>
          <a:p>
            <a:pPr marL="685800" lvl="2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7519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ABIDING IN HIS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it mean to abide in His love.</a:t>
            </a:r>
          </a:p>
          <a:p>
            <a:r>
              <a:rPr lang="en-US" dirty="0" smtClean="0"/>
              <a:t>A common thought among many is that God loves us all so much that he would never condemn any to eternal punishment.</a:t>
            </a:r>
          </a:p>
          <a:p>
            <a:r>
              <a:rPr lang="en-US" dirty="0" smtClean="0"/>
              <a:t>Some miss use Romans 8:35 to suggest this view.</a:t>
            </a:r>
          </a:p>
          <a:p>
            <a:r>
              <a:rPr lang="en-US" dirty="0" smtClean="0"/>
              <a:t>However, this passage is more of a </a:t>
            </a:r>
            <a:r>
              <a:rPr lang="en-US" b="1" u="sng" dirty="0" smtClean="0"/>
              <a:t>pep talk</a:t>
            </a:r>
            <a:r>
              <a:rPr lang="en-US" dirty="0" smtClean="0"/>
              <a:t> to the Roman Christians celebrating their </a:t>
            </a:r>
            <a:r>
              <a:rPr lang="en-US" b="1" u="sng" dirty="0" smtClean="0"/>
              <a:t>faithfulness amid horrible conditions that they were enduring for Christ.</a:t>
            </a:r>
          </a:p>
          <a:p>
            <a:r>
              <a:rPr lang="en-US" dirty="0" smtClean="0"/>
              <a:t>The truth is that there are some things that God hates and some people that have turned from God and are not longer </a:t>
            </a:r>
            <a:r>
              <a:rPr lang="en-US" b="1" u="sng" dirty="0" smtClean="0"/>
              <a:t>abiding in His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0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ABIDING IN HIS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Let’s observe……….</a:t>
            </a:r>
          </a:p>
          <a:p>
            <a:pPr marL="114300" indent="0" algn="ctr">
              <a:buNone/>
            </a:pPr>
            <a:r>
              <a:rPr lang="en-US" sz="3200" b="1" dirty="0" smtClean="0"/>
              <a:t>THERE ARE THINGS PEOPLE DO THAT THE LORD HATES</a:t>
            </a:r>
          </a:p>
          <a:p>
            <a:r>
              <a:rPr lang="en-US" sz="2800" dirty="0" smtClean="0"/>
              <a:t>Psalm 51:17</a:t>
            </a:r>
          </a:p>
          <a:p>
            <a:r>
              <a:rPr lang="en-US" sz="2800" dirty="0" smtClean="0"/>
              <a:t>Ps. 95:7-11</a:t>
            </a:r>
          </a:p>
          <a:p>
            <a:pPr lvl="1"/>
            <a:r>
              <a:rPr lang="en-US" dirty="0" smtClean="0"/>
              <a:t>God said that he was grieved by this generation.  One translation uses even stronger language.  The ESV says, that He loathed that generation.  </a:t>
            </a:r>
          </a:p>
          <a:p>
            <a:r>
              <a:rPr lang="en-US" sz="2800" dirty="0" smtClean="0"/>
              <a:t>Prov. 6:16-19</a:t>
            </a:r>
          </a:p>
          <a:p>
            <a:pPr lvl="1"/>
            <a:r>
              <a:rPr lang="en-US" dirty="0" smtClean="0"/>
              <a:t>This text lists the seven things God hates.  Do you believe that those practicing these things are abiding in His Love.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2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ABIDING IN HIS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Let’s observe……….</a:t>
            </a:r>
          </a:p>
          <a:p>
            <a:pPr marL="114300" indent="0" algn="ctr">
              <a:buNone/>
            </a:pPr>
            <a:r>
              <a:rPr lang="en-US" sz="3200" b="1" dirty="0" smtClean="0"/>
              <a:t>THERE ARE PEOPLE WHO THE LORD OPPOSSES</a:t>
            </a:r>
          </a:p>
          <a:p>
            <a:r>
              <a:rPr lang="en-US" sz="2800" dirty="0" smtClean="0"/>
              <a:t>I Sam. 2:12, 30-34</a:t>
            </a:r>
          </a:p>
          <a:p>
            <a:r>
              <a:rPr lang="en-US" sz="2800" dirty="0" smtClean="0"/>
              <a:t>Ps. 34:15-16</a:t>
            </a:r>
          </a:p>
          <a:p>
            <a:r>
              <a:rPr lang="en-US" sz="2800" dirty="0" smtClean="0"/>
              <a:t>James 4:6</a:t>
            </a:r>
          </a:p>
          <a:p>
            <a:r>
              <a:rPr lang="en-US" sz="2800" dirty="0" smtClean="0"/>
              <a:t>I Peter 5:5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02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ABIDING IN HIS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Let’s observe……….</a:t>
            </a:r>
          </a:p>
          <a:p>
            <a:pPr marL="114300" indent="0" algn="ctr">
              <a:buNone/>
            </a:pPr>
            <a:r>
              <a:rPr lang="en-US" sz="3200" b="1" dirty="0" smtClean="0"/>
              <a:t>THERE ARE PEOPLE UPON WHOM GOD GIVES UP</a:t>
            </a:r>
          </a:p>
          <a:p>
            <a:r>
              <a:rPr lang="en-US" sz="2800" dirty="0" smtClean="0"/>
              <a:t>Jer. 16:4-13</a:t>
            </a:r>
          </a:p>
          <a:p>
            <a:r>
              <a:rPr lang="en-US" sz="2800" dirty="0" smtClean="0"/>
              <a:t>Prov. 15:29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Romans 1:24,26,28</a:t>
            </a:r>
          </a:p>
          <a:p>
            <a:pPr lvl="1"/>
            <a:r>
              <a:rPr lang="en-US" dirty="0" smtClean="0"/>
              <a:t>In each of the previous verses in Romans 1, Paul uses the phrase, “God gave them up.”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5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</TotalTime>
  <Words>334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ABIDING IN HIS LOVE</vt:lpstr>
      <vt:lpstr>ABIDING IN HIS LOVE</vt:lpstr>
      <vt:lpstr>ABIDING IN HIS LOVE</vt:lpstr>
      <vt:lpstr>ABIDING IN HIS LOVE</vt:lpstr>
      <vt:lpstr>ABIDING IN HIS LOVE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ABIDING IN HIS LOVE</dc:title>
  <dc:creator>Chris P</dc:creator>
  <cp:lastModifiedBy>Chris P</cp:lastModifiedBy>
  <cp:revision>3</cp:revision>
  <dcterms:created xsi:type="dcterms:W3CDTF">2014-01-24T22:31:26Z</dcterms:created>
  <dcterms:modified xsi:type="dcterms:W3CDTF">2014-01-24T22:53:39Z</dcterms:modified>
</cp:coreProperties>
</file>