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62" y="-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0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7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3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8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3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2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5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1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7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0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423D5-4BE9-41A7-823D-A51E25DDC30C}" type="datetimeFigureOut">
              <a:rPr lang="en-US" smtClean="0"/>
              <a:t>12/28/2014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049A3-945F-4019-9612-EB354FF1C8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0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ris P\AppData\Local\Microsoft\Windows\Temporary Internet Files\Content.IE5\UJ434MSP\three-black-rocks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Don’t throw Rocks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8991600" cy="39433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Text: John 8:2-11</a:t>
            </a:r>
          </a:p>
          <a:p>
            <a:r>
              <a:rPr lang="en-US" sz="3600" b="1" dirty="0" smtClean="0"/>
              <a:t>If you put a rock in front of a kid, well you know what comes next.</a:t>
            </a:r>
          </a:p>
          <a:p>
            <a:r>
              <a:rPr lang="en-US" sz="3600" b="1" dirty="0" smtClean="0"/>
              <a:t>So we have to tell our kids what should be obvious.  DON’T THROW ROCKS!!!!</a:t>
            </a:r>
          </a:p>
          <a:p>
            <a:r>
              <a:rPr lang="en-US" sz="3600" b="1" dirty="0" smtClean="0"/>
              <a:t>Apparently, this is not exclusive to children.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4151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2"/>
            <a:ext cx="9172084" cy="5149852"/>
          </a:xfrm>
        </p:spPr>
      </p:pic>
    </p:spTree>
    <p:extLst>
      <p:ext uri="{BB962C8B-B14F-4D97-AF65-F5344CB8AC3E}">
        <p14:creationId xmlns:p14="http://schemas.microsoft.com/office/powerpoint/2010/main" val="154591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5" b="13103"/>
          <a:stretch/>
        </p:blipFill>
        <p:spPr>
          <a:xfrm>
            <a:off x="-6350" y="-1"/>
            <a:ext cx="9150350" cy="5127255"/>
          </a:xfrm>
        </p:spPr>
      </p:pic>
      <p:sp>
        <p:nvSpPr>
          <p:cNvPr id="5" name="TextBox 4"/>
          <p:cNvSpPr txBox="1"/>
          <p:nvPr/>
        </p:nvSpPr>
        <p:spPr>
          <a:xfrm>
            <a:off x="0" y="2952750"/>
            <a:ext cx="1447800" cy="685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4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Chris P\AppData\Local\Microsoft\Windows\Temporary Internet Files\Content.IE5\UJ434MSP\three-black-rocks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8991600" cy="3886199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Jesus had to tell some adults not to throw rocks in John 8. </a:t>
            </a:r>
          </a:p>
          <a:p>
            <a:r>
              <a:rPr lang="en-US" sz="4000" b="1" dirty="0" smtClean="0"/>
              <a:t>What this story does not teach:</a:t>
            </a:r>
          </a:p>
          <a:p>
            <a:pPr lvl="1"/>
            <a:r>
              <a:rPr lang="en-US" sz="3600" b="1" dirty="0" smtClean="0"/>
              <a:t>That judging sin is wrong!</a:t>
            </a:r>
          </a:p>
          <a:p>
            <a:pPr lvl="1"/>
            <a:r>
              <a:rPr lang="en-US" sz="3600" b="1" dirty="0" smtClean="0"/>
              <a:t>That sin is excused! </a:t>
            </a:r>
          </a:p>
          <a:p>
            <a:pPr lvl="1"/>
            <a:r>
              <a:rPr lang="en-US" sz="3600" b="1" dirty="0" smtClean="0"/>
              <a:t>That continuing in sin is alright!</a:t>
            </a:r>
          </a:p>
          <a:p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Don’t throw Rocks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56069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ris P\AppData\Local\Microsoft\Windows\Temporary Internet Files\Content.IE5\UJ434MSP\three-black-rocks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Don’t throw Rocks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886199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/>
              <a:t>This story teaches us about:</a:t>
            </a:r>
          </a:p>
          <a:p>
            <a:pPr lvl="1"/>
            <a:r>
              <a:rPr lang="en-US" sz="3600" b="1" dirty="0" smtClean="0"/>
              <a:t>Self-examination</a:t>
            </a:r>
          </a:p>
          <a:p>
            <a:pPr lvl="2"/>
            <a:r>
              <a:rPr lang="en-US" sz="3200" b="1" dirty="0" smtClean="0"/>
              <a:t>Lesson on will the real Pharisees please stand up.</a:t>
            </a:r>
          </a:p>
          <a:p>
            <a:pPr lvl="2"/>
            <a:r>
              <a:rPr lang="en-US" sz="3200" b="1" dirty="0" smtClean="0"/>
              <a:t>Matt. 5:3-10</a:t>
            </a:r>
          </a:p>
          <a:p>
            <a:pPr lvl="1"/>
            <a:r>
              <a:rPr lang="en-US" sz="3600" b="1" dirty="0" smtClean="0"/>
              <a:t>Forgiveness</a:t>
            </a:r>
          </a:p>
          <a:p>
            <a:pPr lvl="1"/>
            <a:r>
              <a:rPr lang="en-US" sz="3600" b="1" dirty="0" smtClean="0"/>
              <a:t>God’s expectations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054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118</Words>
  <Application>Microsoft Office PowerPoint</Application>
  <PresentationFormat>On-screen Show (16:9)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Don’t throw Rocks</vt:lpstr>
      <vt:lpstr>PowerPoint Presentation</vt:lpstr>
      <vt:lpstr>PowerPoint Presentation</vt:lpstr>
      <vt:lpstr>Don’t throw Rocks</vt:lpstr>
      <vt:lpstr>Don’t throw Rocks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throw Rocks</dc:title>
  <dc:creator>Chris P</dc:creator>
  <cp:lastModifiedBy>Chris P</cp:lastModifiedBy>
  <cp:revision>4</cp:revision>
  <dcterms:created xsi:type="dcterms:W3CDTF">2014-12-28T13:59:01Z</dcterms:created>
  <dcterms:modified xsi:type="dcterms:W3CDTF">2014-12-28T14:28:53Z</dcterms:modified>
</cp:coreProperties>
</file>