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715000" type="screen16x10"/>
  <p:notesSz cx="6858000" cy="9144000"/>
  <p:embeddedFontLst>
    <p:embeddedFont>
      <p:font typeface="Agency FB" panose="020B0503020202020204" pitchFamily="34" charset="0"/>
      <p:regular r:id="rId13"/>
      <p:bold r:id="rId14"/>
    </p:embeddedFont>
    <p:embeddedFont>
      <p:font typeface="Arial Black" panose="020B0A04020102020204" pitchFamily="34" charset="0"/>
      <p:bold r:id="rId15"/>
    </p:embeddedFont>
    <p:embeddedFont>
      <p:font typeface="Bernard MT Condensed" panose="02050806060905020404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oper Black" panose="0208090404030B020404" pitchFamily="18" charset="0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DE09C-CC3E-44CE-9476-E15EB002744E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EFB16F-E67C-423E-8781-45198F63F034}">
      <dgm:prSet custT="1"/>
      <dgm:spPr/>
      <dgm:t>
        <a:bodyPr/>
        <a:lstStyle/>
        <a:p>
          <a:r>
            <a:rPr lang="en-US" sz="4400" b="1" u="sng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Reproduction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gm:t>
    </dgm:pt>
    <dgm:pt modelId="{19427794-4A05-418E-96A9-4A7B0CB34367}" type="parTrans" cxnId="{85BBF75D-3857-40B3-9D0D-B9D5CC356A4A}">
      <dgm:prSet/>
      <dgm:spPr/>
      <dgm:t>
        <a:bodyPr/>
        <a:lstStyle/>
        <a:p>
          <a:endParaRPr lang="en-US"/>
        </a:p>
      </dgm:t>
    </dgm:pt>
    <dgm:pt modelId="{F2F2AD8D-69F5-44A2-BAC3-CBD3EC6AAD1F}" type="sibTrans" cxnId="{85BBF75D-3857-40B3-9D0D-B9D5CC356A4A}">
      <dgm:prSet/>
      <dgm:spPr/>
      <dgm:t>
        <a:bodyPr/>
        <a:lstStyle/>
        <a:p>
          <a:endParaRPr lang="en-US"/>
        </a:p>
      </dgm:t>
    </dgm:pt>
    <dgm:pt modelId="{FB04A9EF-101D-4592-85E4-611C1A069F89}">
      <dgm:prSet custT="1"/>
      <dgm:spPr/>
      <dgm:t>
        <a:bodyPr/>
        <a:lstStyle/>
        <a:p>
          <a:r>
            <a:rPr lang="en-US" sz="4400" b="1" u="sng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Sacrifice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gm:t>
    </dgm:pt>
    <dgm:pt modelId="{45E915EA-56E1-4849-A7F9-70106C6B3153}" type="parTrans" cxnId="{12C19799-97E8-4B85-BC40-89D5269FE33B}">
      <dgm:prSet/>
      <dgm:spPr/>
      <dgm:t>
        <a:bodyPr/>
        <a:lstStyle/>
        <a:p>
          <a:endParaRPr lang="en-US"/>
        </a:p>
      </dgm:t>
    </dgm:pt>
    <dgm:pt modelId="{C608235E-CD6D-446E-83B0-BBAF5764BCA2}" type="sibTrans" cxnId="{12C19799-97E8-4B85-BC40-89D5269FE33B}">
      <dgm:prSet/>
      <dgm:spPr/>
      <dgm:t>
        <a:bodyPr/>
        <a:lstStyle/>
        <a:p>
          <a:endParaRPr lang="en-US"/>
        </a:p>
      </dgm:t>
    </dgm:pt>
    <dgm:pt modelId="{33AF4773-ACE2-4470-8617-AA1639DC8089}">
      <dgm:prSet custT="1"/>
      <dgm:spPr/>
      <dgm:t>
        <a:bodyPr/>
        <a:lstStyle/>
        <a:p>
          <a:r>
            <a:rPr lang="en-US" sz="4400" b="1" u="sng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Departure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gm:t>
    </dgm:pt>
    <dgm:pt modelId="{B060BC7A-D57A-4605-97D5-711122F102FC}" type="parTrans" cxnId="{5C2EE663-DD21-4235-ACA7-24831C16FD47}">
      <dgm:prSet/>
      <dgm:spPr/>
      <dgm:t>
        <a:bodyPr/>
        <a:lstStyle/>
        <a:p>
          <a:endParaRPr lang="en-US"/>
        </a:p>
      </dgm:t>
    </dgm:pt>
    <dgm:pt modelId="{D3BCF84D-E899-4CD8-8F67-10AF9BD224D1}" type="sibTrans" cxnId="{5C2EE663-DD21-4235-ACA7-24831C16FD47}">
      <dgm:prSet/>
      <dgm:spPr/>
      <dgm:t>
        <a:bodyPr/>
        <a:lstStyle/>
        <a:p>
          <a:endParaRPr lang="en-US"/>
        </a:p>
      </dgm:t>
    </dgm:pt>
    <dgm:pt modelId="{0EE4C6B5-95B3-4663-9B3F-BCD976A941D5}" type="pres">
      <dgm:prSet presAssocID="{6B9DE09C-CC3E-44CE-9476-E15EB002744E}" presName="diagram" presStyleCnt="0">
        <dgm:presLayoutVars>
          <dgm:dir/>
          <dgm:resizeHandles val="exact"/>
        </dgm:presLayoutVars>
      </dgm:prSet>
      <dgm:spPr/>
    </dgm:pt>
    <dgm:pt modelId="{66409708-B1D9-4776-925F-A628E5661532}" type="pres">
      <dgm:prSet presAssocID="{B1EFB16F-E67C-423E-8781-45198F63F034}" presName="node" presStyleLbl="node1" presStyleIdx="0" presStyleCnt="3" custScaleX="136330" custLinFactNeighborX="-16931">
        <dgm:presLayoutVars>
          <dgm:bulletEnabled val="1"/>
        </dgm:presLayoutVars>
      </dgm:prSet>
      <dgm:spPr/>
    </dgm:pt>
    <dgm:pt modelId="{F7CB0B8B-417F-4953-A059-2481FE813420}" type="pres">
      <dgm:prSet presAssocID="{F2F2AD8D-69F5-44A2-BAC3-CBD3EC6AAD1F}" presName="sibTrans" presStyleCnt="0"/>
      <dgm:spPr/>
    </dgm:pt>
    <dgm:pt modelId="{2D5D5F7A-BBC0-446E-B69A-23588CB3AC30}" type="pres">
      <dgm:prSet presAssocID="{FB04A9EF-101D-4592-85E4-611C1A069F89}" presName="node" presStyleLbl="node1" presStyleIdx="1" presStyleCnt="3" custScaleX="143118" custLinFactNeighborX="17363" custLinFactNeighborY="-3573">
        <dgm:presLayoutVars>
          <dgm:bulletEnabled val="1"/>
        </dgm:presLayoutVars>
      </dgm:prSet>
      <dgm:spPr/>
    </dgm:pt>
    <dgm:pt modelId="{BA0DA53A-A1F1-4DC4-939C-D61A29AE4788}" type="pres">
      <dgm:prSet presAssocID="{C608235E-CD6D-446E-83B0-BBAF5764BCA2}" presName="sibTrans" presStyleCnt="0"/>
      <dgm:spPr/>
    </dgm:pt>
    <dgm:pt modelId="{FC6C9489-3174-4D46-ADE0-75C21A667CDC}" type="pres">
      <dgm:prSet presAssocID="{33AF4773-ACE2-4470-8617-AA1639DC8089}" presName="node" presStyleLbl="node1" presStyleIdx="2" presStyleCnt="3" custScaleX="123470">
        <dgm:presLayoutVars>
          <dgm:bulletEnabled val="1"/>
        </dgm:presLayoutVars>
      </dgm:prSet>
      <dgm:spPr/>
    </dgm:pt>
  </dgm:ptLst>
  <dgm:cxnLst>
    <dgm:cxn modelId="{88687218-9265-4925-9D5C-D24ACE7B0386}" type="presOf" srcId="{FB04A9EF-101D-4592-85E4-611C1A069F89}" destId="{2D5D5F7A-BBC0-446E-B69A-23588CB3AC30}" srcOrd="0" destOrd="0" presId="urn:microsoft.com/office/officeart/2005/8/layout/default"/>
    <dgm:cxn modelId="{DBA90A36-56C6-4602-B29C-3BD82F6000AF}" type="presOf" srcId="{B1EFB16F-E67C-423E-8781-45198F63F034}" destId="{66409708-B1D9-4776-925F-A628E5661532}" srcOrd="0" destOrd="0" presId="urn:microsoft.com/office/officeart/2005/8/layout/default"/>
    <dgm:cxn modelId="{85BBF75D-3857-40B3-9D0D-B9D5CC356A4A}" srcId="{6B9DE09C-CC3E-44CE-9476-E15EB002744E}" destId="{B1EFB16F-E67C-423E-8781-45198F63F034}" srcOrd="0" destOrd="0" parTransId="{19427794-4A05-418E-96A9-4A7B0CB34367}" sibTransId="{F2F2AD8D-69F5-44A2-BAC3-CBD3EC6AAD1F}"/>
    <dgm:cxn modelId="{5C2EE663-DD21-4235-ACA7-24831C16FD47}" srcId="{6B9DE09C-CC3E-44CE-9476-E15EB002744E}" destId="{33AF4773-ACE2-4470-8617-AA1639DC8089}" srcOrd="2" destOrd="0" parTransId="{B060BC7A-D57A-4605-97D5-711122F102FC}" sibTransId="{D3BCF84D-E899-4CD8-8F67-10AF9BD224D1}"/>
    <dgm:cxn modelId="{12C19799-97E8-4B85-BC40-89D5269FE33B}" srcId="{6B9DE09C-CC3E-44CE-9476-E15EB002744E}" destId="{FB04A9EF-101D-4592-85E4-611C1A069F89}" srcOrd="1" destOrd="0" parTransId="{45E915EA-56E1-4849-A7F9-70106C6B3153}" sibTransId="{C608235E-CD6D-446E-83B0-BBAF5764BCA2}"/>
    <dgm:cxn modelId="{7429E7C1-DABF-41AB-8D25-C9DE035A2160}" type="presOf" srcId="{6B9DE09C-CC3E-44CE-9476-E15EB002744E}" destId="{0EE4C6B5-95B3-4663-9B3F-BCD976A941D5}" srcOrd="0" destOrd="0" presId="urn:microsoft.com/office/officeart/2005/8/layout/default"/>
    <dgm:cxn modelId="{C541AAC5-5435-4103-9E73-9D299D5FF5F2}" type="presOf" srcId="{33AF4773-ACE2-4470-8617-AA1639DC8089}" destId="{FC6C9489-3174-4D46-ADE0-75C21A667CDC}" srcOrd="0" destOrd="0" presId="urn:microsoft.com/office/officeart/2005/8/layout/default"/>
    <dgm:cxn modelId="{A8F32DEA-3CC4-44A7-91A2-C4C234651AF4}" type="presParOf" srcId="{0EE4C6B5-95B3-4663-9B3F-BCD976A941D5}" destId="{66409708-B1D9-4776-925F-A628E5661532}" srcOrd="0" destOrd="0" presId="urn:microsoft.com/office/officeart/2005/8/layout/default"/>
    <dgm:cxn modelId="{E5D1AAC4-DECE-4012-9364-4CB9A6EB9655}" type="presParOf" srcId="{0EE4C6B5-95B3-4663-9B3F-BCD976A941D5}" destId="{F7CB0B8B-417F-4953-A059-2481FE813420}" srcOrd="1" destOrd="0" presId="urn:microsoft.com/office/officeart/2005/8/layout/default"/>
    <dgm:cxn modelId="{3E9488FA-1A3C-4FB1-9557-52CB9D8B4C4D}" type="presParOf" srcId="{0EE4C6B5-95B3-4663-9B3F-BCD976A941D5}" destId="{2D5D5F7A-BBC0-446E-B69A-23588CB3AC30}" srcOrd="2" destOrd="0" presId="urn:microsoft.com/office/officeart/2005/8/layout/default"/>
    <dgm:cxn modelId="{19476CB8-EDD6-4D27-9B6F-67480DB76F60}" type="presParOf" srcId="{0EE4C6B5-95B3-4663-9B3F-BCD976A941D5}" destId="{BA0DA53A-A1F1-4DC4-939C-D61A29AE4788}" srcOrd="3" destOrd="0" presId="urn:microsoft.com/office/officeart/2005/8/layout/default"/>
    <dgm:cxn modelId="{320C0201-278B-423A-ABAE-8898F449AC27}" type="presParOf" srcId="{0EE4C6B5-95B3-4663-9B3F-BCD976A941D5}" destId="{FC6C9489-3174-4D46-ADE0-75C21A667CD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1EA1CC-823B-4F05-9976-478CA8F637B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F3C0FF-358F-4A94-8B54-4A101518F871}">
      <dgm:prSet custT="1"/>
      <dgm:spPr/>
      <dgm:t>
        <a:bodyPr/>
        <a:lstStyle/>
        <a:p>
          <a:r>
            <a: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fought the good fight 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(7a)!</a:t>
          </a:r>
        </a:p>
      </dgm:t>
    </dgm:pt>
    <dgm:pt modelId="{97CAF5AF-467F-4BFD-AC6C-06AF98F4F29F}" type="parTrans" cxnId="{D889E5B1-509F-4216-B32D-038A0DCFA68C}">
      <dgm:prSet/>
      <dgm:spPr/>
      <dgm:t>
        <a:bodyPr/>
        <a:lstStyle/>
        <a:p>
          <a:endParaRPr lang="en-US"/>
        </a:p>
      </dgm:t>
    </dgm:pt>
    <dgm:pt modelId="{D5C54225-7772-4D74-BFC4-705B86160651}" type="sibTrans" cxnId="{D889E5B1-509F-4216-B32D-038A0DCFA68C}">
      <dgm:prSet/>
      <dgm:spPr/>
      <dgm:t>
        <a:bodyPr/>
        <a:lstStyle/>
        <a:p>
          <a:endParaRPr lang="en-US"/>
        </a:p>
      </dgm:t>
    </dgm:pt>
    <dgm:pt modelId="{C13B8552-235F-4480-8D37-D58E6DFA1712}">
      <dgm:prSet custT="1"/>
      <dgm:spPr/>
      <dgm:t>
        <a:bodyPr/>
        <a:lstStyle/>
        <a:p>
          <a:r>
            <a: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finished the race 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(7b)!</a:t>
          </a:r>
        </a:p>
      </dgm:t>
    </dgm:pt>
    <dgm:pt modelId="{7018563C-666A-4F86-9AE4-3E66817CDE18}" type="parTrans" cxnId="{6175772E-51F4-4F6C-8692-17FC0FCCB116}">
      <dgm:prSet/>
      <dgm:spPr/>
      <dgm:t>
        <a:bodyPr/>
        <a:lstStyle/>
        <a:p>
          <a:endParaRPr lang="en-US"/>
        </a:p>
      </dgm:t>
    </dgm:pt>
    <dgm:pt modelId="{7A6CEB70-8F7E-4A34-BC47-B46E3852A59D}" type="sibTrans" cxnId="{6175772E-51F4-4F6C-8692-17FC0FCCB116}">
      <dgm:prSet/>
      <dgm:spPr/>
      <dgm:t>
        <a:bodyPr/>
        <a:lstStyle/>
        <a:p>
          <a:endParaRPr lang="en-US"/>
        </a:p>
      </dgm:t>
    </dgm:pt>
    <dgm:pt modelId="{A2725740-9AB5-44A3-99FF-81C6989A54D9}">
      <dgm:prSet custT="1"/>
      <dgm:spPr/>
      <dgm:t>
        <a:bodyPr/>
        <a:lstStyle/>
        <a:p>
          <a:r>
            <a: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kept the faith</a:t>
          </a: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(7c)!</a:t>
          </a:r>
        </a:p>
      </dgm:t>
    </dgm:pt>
    <dgm:pt modelId="{BED9A27D-B610-4739-974F-5BA8CFCBAE99}" type="parTrans" cxnId="{9E01B9C4-7337-4065-9F38-6AF60A0D025F}">
      <dgm:prSet/>
      <dgm:spPr/>
      <dgm:t>
        <a:bodyPr/>
        <a:lstStyle/>
        <a:p>
          <a:endParaRPr lang="en-US"/>
        </a:p>
      </dgm:t>
    </dgm:pt>
    <dgm:pt modelId="{0A44929D-2EE6-4FA9-8705-1033288EE2F7}" type="sibTrans" cxnId="{9E01B9C4-7337-4065-9F38-6AF60A0D025F}">
      <dgm:prSet/>
      <dgm:spPr/>
      <dgm:t>
        <a:bodyPr/>
        <a:lstStyle/>
        <a:p>
          <a:endParaRPr lang="en-US"/>
        </a:p>
      </dgm:t>
    </dgm:pt>
    <dgm:pt modelId="{DB45A372-2873-4C6D-A1E9-02732835C189}" type="pres">
      <dgm:prSet presAssocID="{221EA1CC-823B-4F05-9976-478CA8F637BE}" presName="linear" presStyleCnt="0">
        <dgm:presLayoutVars>
          <dgm:animLvl val="lvl"/>
          <dgm:resizeHandles val="exact"/>
        </dgm:presLayoutVars>
      </dgm:prSet>
      <dgm:spPr/>
    </dgm:pt>
    <dgm:pt modelId="{F3912140-1594-4174-BEE9-A2801CCEECC1}" type="pres">
      <dgm:prSet presAssocID="{8FF3C0FF-358F-4A94-8B54-4A101518F8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B09526A-7B99-4122-9408-47D3F0B18963}" type="pres">
      <dgm:prSet presAssocID="{D5C54225-7772-4D74-BFC4-705B86160651}" presName="spacer" presStyleCnt="0"/>
      <dgm:spPr/>
    </dgm:pt>
    <dgm:pt modelId="{67E6F6F0-96B9-4DAD-9C36-1EBCA300062C}" type="pres">
      <dgm:prSet presAssocID="{C13B8552-235F-4480-8D37-D58E6DFA17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CC76D0-2910-482E-9223-BD59B7F39B7F}" type="pres">
      <dgm:prSet presAssocID="{7A6CEB70-8F7E-4A34-BC47-B46E3852A59D}" presName="spacer" presStyleCnt="0"/>
      <dgm:spPr/>
    </dgm:pt>
    <dgm:pt modelId="{5AF509D6-26B2-4575-BD2D-CC6E44CEAA95}" type="pres">
      <dgm:prSet presAssocID="{A2725740-9AB5-44A3-99FF-81C6989A54D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175772E-51F4-4F6C-8692-17FC0FCCB116}" srcId="{221EA1CC-823B-4F05-9976-478CA8F637BE}" destId="{C13B8552-235F-4480-8D37-D58E6DFA1712}" srcOrd="1" destOrd="0" parTransId="{7018563C-666A-4F86-9AE4-3E66817CDE18}" sibTransId="{7A6CEB70-8F7E-4A34-BC47-B46E3852A59D}"/>
    <dgm:cxn modelId="{93D96D50-8612-4130-A9FB-08800FF7F3AF}" type="presOf" srcId="{A2725740-9AB5-44A3-99FF-81C6989A54D9}" destId="{5AF509D6-26B2-4575-BD2D-CC6E44CEAA95}" srcOrd="0" destOrd="0" presId="urn:microsoft.com/office/officeart/2005/8/layout/vList2"/>
    <dgm:cxn modelId="{E8E456A6-1DAC-461A-A191-B9918F52D417}" type="presOf" srcId="{C13B8552-235F-4480-8D37-D58E6DFA1712}" destId="{67E6F6F0-96B9-4DAD-9C36-1EBCA300062C}" srcOrd="0" destOrd="0" presId="urn:microsoft.com/office/officeart/2005/8/layout/vList2"/>
    <dgm:cxn modelId="{D889E5B1-509F-4216-B32D-038A0DCFA68C}" srcId="{221EA1CC-823B-4F05-9976-478CA8F637BE}" destId="{8FF3C0FF-358F-4A94-8B54-4A101518F871}" srcOrd="0" destOrd="0" parTransId="{97CAF5AF-467F-4BFD-AC6C-06AF98F4F29F}" sibTransId="{D5C54225-7772-4D74-BFC4-705B86160651}"/>
    <dgm:cxn modelId="{9E01B9C4-7337-4065-9F38-6AF60A0D025F}" srcId="{221EA1CC-823B-4F05-9976-478CA8F637BE}" destId="{A2725740-9AB5-44A3-99FF-81C6989A54D9}" srcOrd="2" destOrd="0" parTransId="{BED9A27D-B610-4739-974F-5BA8CFCBAE99}" sibTransId="{0A44929D-2EE6-4FA9-8705-1033288EE2F7}"/>
    <dgm:cxn modelId="{E11533D1-BD10-4BFB-B89D-C978C15FD6E1}" type="presOf" srcId="{8FF3C0FF-358F-4A94-8B54-4A101518F871}" destId="{F3912140-1594-4174-BEE9-A2801CCEECC1}" srcOrd="0" destOrd="0" presId="urn:microsoft.com/office/officeart/2005/8/layout/vList2"/>
    <dgm:cxn modelId="{EECC11E5-BFB7-4C4B-816F-30F5A94CA055}" type="presOf" srcId="{221EA1CC-823B-4F05-9976-478CA8F637BE}" destId="{DB45A372-2873-4C6D-A1E9-02732835C189}" srcOrd="0" destOrd="0" presId="urn:microsoft.com/office/officeart/2005/8/layout/vList2"/>
    <dgm:cxn modelId="{931F98C2-1364-4893-8E99-F74E256D7652}" type="presParOf" srcId="{DB45A372-2873-4C6D-A1E9-02732835C189}" destId="{F3912140-1594-4174-BEE9-A2801CCEECC1}" srcOrd="0" destOrd="0" presId="urn:microsoft.com/office/officeart/2005/8/layout/vList2"/>
    <dgm:cxn modelId="{659322B3-792E-4FBE-B7BF-6AFE00F75634}" type="presParOf" srcId="{DB45A372-2873-4C6D-A1E9-02732835C189}" destId="{4B09526A-7B99-4122-9408-47D3F0B18963}" srcOrd="1" destOrd="0" presId="urn:microsoft.com/office/officeart/2005/8/layout/vList2"/>
    <dgm:cxn modelId="{9EC4951F-0ED9-4F3C-9563-893A36EF5EA2}" type="presParOf" srcId="{DB45A372-2873-4C6D-A1E9-02732835C189}" destId="{67E6F6F0-96B9-4DAD-9C36-1EBCA300062C}" srcOrd="2" destOrd="0" presId="urn:microsoft.com/office/officeart/2005/8/layout/vList2"/>
    <dgm:cxn modelId="{7EA4F305-C585-4502-B788-72BB66A75D47}" type="presParOf" srcId="{DB45A372-2873-4C6D-A1E9-02732835C189}" destId="{A2CC76D0-2910-482E-9223-BD59B7F39B7F}" srcOrd="3" destOrd="0" presId="urn:microsoft.com/office/officeart/2005/8/layout/vList2"/>
    <dgm:cxn modelId="{D5115CD1-D110-496B-95F8-83FBAEC3A363}" type="presParOf" srcId="{DB45A372-2873-4C6D-A1E9-02732835C189}" destId="{5AF509D6-26B2-4575-BD2D-CC6E44CEAA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730B2E-B762-4D38-B390-7150D26D555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8E573D4-C0B3-4123-ACA2-C756A8ECC359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 looked to the Lord (8a)!</a:t>
          </a:r>
        </a:p>
      </dgm:t>
    </dgm:pt>
    <dgm:pt modelId="{9AE8083A-F1B6-4422-9429-332E1D3146FF}" type="parTrans" cxnId="{3A7DE14B-3BDD-4E9C-9723-2073AEA6E7DD}">
      <dgm:prSet/>
      <dgm:spPr/>
      <dgm:t>
        <a:bodyPr/>
        <a:lstStyle/>
        <a:p>
          <a:endParaRPr lang="en-US"/>
        </a:p>
      </dgm:t>
    </dgm:pt>
    <dgm:pt modelId="{3AB2F2A7-94AA-4B58-9DA6-7B5BBFE56431}" type="sibTrans" cxnId="{3A7DE14B-3BDD-4E9C-9723-2073AEA6E7DD}">
      <dgm:prSet/>
      <dgm:spPr/>
      <dgm:t>
        <a:bodyPr/>
        <a:lstStyle/>
        <a:p>
          <a:endParaRPr lang="en-US"/>
        </a:p>
      </dgm:t>
    </dgm:pt>
    <dgm:pt modelId="{8FBF97B8-D7C5-4AE1-90F3-A30AC9A270EE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 longed for the crown (8b)!</a:t>
          </a:r>
        </a:p>
      </dgm:t>
    </dgm:pt>
    <dgm:pt modelId="{8A23CE49-4BC1-4A5F-80E7-818C9CF87B53}" type="parTrans" cxnId="{AC98ABA7-EF4B-4634-98F6-EF8A0C91ADEF}">
      <dgm:prSet/>
      <dgm:spPr/>
      <dgm:t>
        <a:bodyPr/>
        <a:lstStyle/>
        <a:p>
          <a:endParaRPr lang="en-US"/>
        </a:p>
      </dgm:t>
    </dgm:pt>
    <dgm:pt modelId="{563280C2-6C3B-4DBE-9F82-689274744EB5}" type="sibTrans" cxnId="{AC98ABA7-EF4B-4634-98F6-EF8A0C91ADEF}">
      <dgm:prSet/>
      <dgm:spPr/>
      <dgm:t>
        <a:bodyPr/>
        <a:lstStyle/>
        <a:p>
          <a:endParaRPr lang="en-US"/>
        </a:p>
      </dgm:t>
    </dgm:pt>
    <dgm:pt modelId="{AF08DF9C-47F7-4609-8B2A-A6FD03479E34}" type="pres">
      <dgm:prSet presAssocID="{D8730B2E-B762-4D38-B390-7150D26D55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620B3D-1D6F-4738-B32F-537419A65DBF}" type="pres">
      <dgm:prSet presAssocID="{B8E573D4-C0B3-4123-ACA2-C756A8ECC359}" presName="hierRoot1" presStyleCnt="0"/>
      <dgm:spPr/>
    </dgm:pt>
    <dgm:pt modelId="{D1BC94F6-A14A-46F4-80F3-D8204F7C4465}" type="pres">
      <dgm:prSet presAssocID="{B8E573D4-C0B3-4123-ACA2-C756A8ECC359}" presName="composite" presStyleCnt="0"/>
      <dgm:spPr/>
    </dgm:pt>
    <dgm:pt modelId="{EE4FE15F-EADF-4EEF-9E66-92DFEA9E6FC2}" type="pres">
      <dgm:prSet presAssocID="{B8E573D4-C0B3-4123-ACA2-C756A8ECC359}" presName="background" presStyleLbl="node0" presStyleIdx="0" presStyleCnt="2"/>
      <dgm:spPr/>
    </dgm:pt>
    <dgm:pt modelId="{7328812A-2F21-4E6D-A0B4-7BB5E1A2A54B}" type="pres">
      <dgm:prSet presAssocID="{B8E573D4-C0B3-4123-ACA2-C756A8ECC359}" presName="text" presStyleLbl="fgAcc0" presStyleIdx="0" presStyleCnt="2">
        <dgm:presLayoutVars>
          <dgm:chPref val="3"/>
        </dgm:presLayoutVars>
      </dgm:prSet>
      <dgm:spPr/>
    </dgm:pt>
    <dgm:pt modelId="{BCCEC9D5-5921-4131-9169-01963D056CCB}" type="pres">
      <dgm:prSet presAssocID="{B8E573D4-C0B3-4123-ACA2-C756A8ECC359}" presName="hierChild2" presStyleCnt="0"/>
      <dgm:spPr/>
    </dgm:pt>
    <dgm:pt modelId="{E85758FE-8D41-4D06-B98D-B7ACC4A71ADE}" type="pres">
      <dgm:prSet presAssocID="{8FBF97B8-D7C5-4AE1-90F3-A30AC9A270EE}" presName="hierRoot1" presStyleCnt="0"/>
      <dgm:spPr/>
    </dgm:pt>
    <dgm:pt modelId="{03336B7A-AC84-44C9-869E-9C275A14FFB7}" type="pres">
      <dgm:prSet presAssocID="{8FBF97B8-D7C5-4AE1-90F3-A30AC9A270EE}" presName="composite" presStyleCnt="0"/>
      <dgm:spPr/>
    </dgm:pt>
    <dgm:pt modelId="{3747C543-F484-4970-9C5B-E7A5A91EB747}" type="pres">
      <dgm:prSet presAssocID="{8FBF97B8-D7C5-4AE1-90F3-A30AC9A270EE}" presName="background" presStyleLbl="node0" presStyleIdx="1" presStyleCnt="2"/>
      <dgm:spPr/>
    </dgm:pt>
    <dgm:pt modelId="{34C471FB-02DF-467D-8A09-3245E0023E19}" type="pres">
      <dgm:prSet presAssocID="{8FBF97B8-D7C5-4AE1-90F3-A30AC9A270EE}" presName="text" presStyleLbl="fgAcc0" presStyleIdx="1" presStyleCnt="2">
        <dgm:presLayoutVars>
          <dgm:chPref val="3"/>
        </dgm:presLayoutVars>
      </dgm:prSet>
      <dgm:spPr/>
    </dgm:pt>
    <dgm:pt modelId="{A9862C31-D338-4971-8E28-86295B614393}" type="pres">
      <dgm:prSet presAssocID="{8FBF97B8-D7C5-4AE1-90F3-A30AC9A270EE}" presName="hierChild2" presStyleCnt="0"/>
      <dgm:spPr/>
    </dgm:pt>
  </dgm:ptLst>
  <dgm:cxnLst>
    <dgm:cxn modelId="{3DB8DD37-8E70-4468-B2DD-535E3E83CBAA}" type="presOf" srcId="{D8730B2E-B762-4D38-B390-7150D26D5550}" destId="{AF08DF9C-47F7-4609-8B2A-A6FD03479E34}" srcOrd="0" destOrd="0" presId="urn:microsoft.com/office/officeart/2005/8/layout/hierarchy1"/>
    <dgm:cxn modelId="{3A7DE14B-3BDD-4E9C-9723-2073AEA6E7DD}" srcId="{D8730B2E-B762-4D38-B390-7150D26D5550}" destId="{B8E573D4-C0B3-4123-ACA2-C756A8ECC359}" srcOrd="0" destOrd="0" parTransId="{9AE8083A-F1B6-4422-9429-332E1D3146FF}" sibTransId="{3AB2F2A7-94AA-4B58-9DA6-7B5BBFE56431}"/>
    <dgm:cxn modelId="{3C365D71-F734-4757-A5A6-A6B1DDA2C1EB}" type="presOf" srcId="{8FBF97B8-D7C5-4AE1-90F3-A30AC9A270EE}" destId="{34C471FB-02DF-467D-8A09-3245E0023E19}" srcOrd="0" destOrd="0" presId="urn:microsoft.com/office/officeart/2005/8/layout/hierarchy1"/>
    <dgm:cxn modelId="{AC98ABA7-EF4B-4634-98F6-EF8A0C91ADEF}" srcId="{D8730B2E-B762-4D38-B390-7150D26D5550}" destId="{8FBF97B8-D7C5-4AE1-90F3-A30AC9A270EE}" srcOrd="1" destOrd="0" parTransId="{8A23CE49-4BC1-4A5F-80E7-818C9CF87B53}" sibTransId="{563280C2-6C3B-4DBE-9F82-689274744EB5}"/>
    <dgm:cxn modelId="{B2866CE5-45DA-4F09-9A47-87B8FFF284B8}" type="presOf" srcId="{B8E573D4-C0B3-4123-ACA2-C756A8ECC359}" destId="{7328812A-2F21-4E6D-A0B4-7BB5E1A2A54B}" srcOrd="0" destOrd="0" presId="urn:microsoft.com/office/officeart/2005/8/layout/hierarchy1"/>
    <dgm:cxn modelId="{1F2A0380-6E3D-4199-9C7F-2FA893A1152F}" type="presParOf" srcId="{AF08DF9C-47F7-4609-8B2A-A6FD03479E34}" destId="{B8620B3D-1D6F-4738-B32F-537419A65DBF}" srcOrd="0" destOrd="0" presId="urn:microsoft.com/office/officeart/2005/8/layout/hierarchy1"/>
    <dgm:cxn modelId="{106CC702-C3AA-42DC-8DB6-8BD8E0230850}" type="presParOf" srcId="{B8620B3D-1D6F-4738-B32F-537419A65DBF}" destId="{D1BC94F6-A14A-46F4-80F3-D8204F7C4465}" srcOrd="0" destOrd="0" presId="urn:microsoft.com/office/officeart/2005/8/layout/hierarchy1"/>
    <dgm:cxn modelId="{55980142-128B-49F4-9FC0-05595B490E97}" type="presParOf" srcId="{D1BC94F6-A14A-46F4-80F3-D8204F7C4465}" destId="{EE4FE15F-EADF-4EEF-9E66-92DFEA9E6FC2}" srcOrd="0" destOrd="0" presId="urn:microsoft.com/office/officeart/2005/8/layout/hierarchy1"/>
    <dgm:cxn modelId="{465F1922-2B0B-4B47-8F15-E6ED1E4331F6}" type="presParOf" srcId="{D1BC94F6-A14A-46F4-80F3-D8204F7C4465}" destId="{7328812A-2F21-4E6D-A0B4-7BB5E1A2A54B}" srcOrd="1" destOrd="0" presId="urn:microsoft.com/office/officeart/2005/8/layout/hierarchy1"/>
    <dgm:cxn modelId="{D1F755AB-E4C2-4F8B-9590-6787B7F4CBAD}" type="presParOf" srcId="{B8620B3D-1D6F-4738-B32F-537419A65DBF}" destId="{BCCEC9D5-5921-4131-9169-01963D056CCB}" srcOrd="1" destOrd="0" presId="urn:microsoft.com/office/officeart/2005/8/layout/hierarchy1"/>
    <dgm:cxn modelId="{6DC90DDC-55D1-4BAE-84A9-6346C447B897}" type="presParOf" srcId="{AF08DF9C-47F7-4609-8B2A-A6FD03479E34}" destId="{E85758FE-8D41-4D06-B98D-B7ACC4A71ADE}" srcOrd="1" destOrd="0" presId="urn:microsoft.com/office/officeart/2005/8/layout/hierarchy1"/>
    <dgm:cxn modelId="{AC1014EC-CC57-4955-8109-F5EACD0A038A}" type="presParOf" srcId="{E85758FE-8D41-4D06-B98D-B7ACC4A71ADE}" destId="{03336B7A-AC84-44C9-869E-9C275A14FFB7}" srcOrd="0" destOrd="0" presId="urn:microsoft.com/office/officeart/2005/8/layout/hierarchy1"/>
    <dgm:cxn modelId="{E1FB7E0E-1734-4A47-A046-99873B3842AA}" type="presParOf" srcId="{03336B7A-AC84-44C9-869E-9C275A14FFB7}" destId="{3747C543-F484-4970-9C5B-E7A5A91EB747}" srcOrd="0" destOrd="0" presId="urn:microsoft.com/office/officeart/2005/8/layout/hierarchy1"/>
    <dgm:cxn modelId="{9744BD5C-E525-479D-B488-BBBC77F323CE}" type="presParOf" srcId="{03336B7A-AC84-44C9-869E-9C275A14FFB7}" destId="{34C471FB-02DF-467D-8A09-3245E0023E19}" srcOrd="1" destOrd="0" presId="urn:microsoft.com/office/officeart/2005/8/layout/hierarchy1"/>
    <dgm:cxn modelId="{E95A9F5C-7F2A-4928-B3DF-44D6F413E9F0}" type="presParOf" srcId="{E85758FE-8D41-4D06-B98D-B7ACC4A71ADE}" destId="{A9862C31-D338-4971-8E28-86295B61439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9708-B1D9-4776-925F-A628E5661532}">
      <dsp:nvSpPr>
        <dsp:cNvPr id="0" name=""/>
        <dsp:cNvSpPr/>
      </dsp:nvSpPr>
      <dsp:spPr>
        <a:xfrm>
          <a:off x="0" y="2511"/>
          <a:ext cx="3797411" cy="16712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u="sng" kern="1200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Reproduction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sp:txBody>
      <dsp:txXfrm>
        <a:off x="0" y="2511"/>
        <a:ext cx="3797411" cy="1671273"/>
      </dsp:txXfrm>
    </dsp:sp>
    <dsp:sp modelId="{2D5D5F7A-BBC0-446E-B69A-23588CB3AC30}">
      <dsp:nvSpPr>
        <dsp:cNvPr id="0" name=""/>
        <dsp:cNvSpPr/>
      </dsp:nvSpPr>
      <dsp:spPr>
        <a:xfrm>
          <a:off x="4452287" y="0"/>
          <a:ext cx="3986488" cy="1671273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u="sng" kern="1200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Sacrifice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sp:txBody>
      <dsp:txXfrm>
        <a:off x="4452287" y="0"/>
        <a:ext cx="3986488" cy="1671273"/>
      </dsp:txXfrm>
    </dsp:sp>
    <dsp:sp modelId="{FC6C9489-3174-4D46-ADE0-75C21A667CDC}">
      <dsp:nvSpPr>
        <dsp:cNvPr id="0" name=""/>
        <dsp:cNvSpPr/>
      </dsp:nvSpPr>
      <dsp:spPr>
        <a:xfrm>
          <a:off x="2499787" y="1952330"/>
          <a:ext cx="3439201" cy="1671273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u="sng" kern="1200" cap="small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Departure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</a:t>
          </a:r>
        </a:p>
      </dsp:txBody>
      <dsp:txXfrm>
        <a:off x="2499787" y="1952330"/>
        <a:ext cx="3439201" cy="1671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12140-1594-4174-BEE9-A2801CCEECC1}">
      <dsp:nvSpPr>
        <dsp:cNvPr id="0" name=""/>
        <dsp:cNvSpPr/>
      </dsp:nvSpPr>
      <dsp:spPr>
        <a:xfrm>
          <a:off x="0" y="1484"/>
          <a:ext cx="5340322" cy="1698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fought the good fight 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(7a)!</a:t>
          </a:r>
        </a:p>
      </dsp:txBody>
      <dsp:txXfrm>
        <a:off x="82914" y="84398"/>
        <a:ext cx="5174494" cy="1532682"/>
      </dsp:txXfrm>
    </dsp:sp>
    <dsp:sp modelId="{67E6F6F0-96B9-4DAD-9C36-1EBCA300062C}">
      <dsp:nvSpPr>
        <dsp:cNvPr id="0" name=""/>
        <dsp:cNvSpPr/>
      </dsp:nvSpPr>
      <dsp:spPr>
        <a:xfrm>
          <a:off x="0" y="1713748"/>
          <a:ext cx="5340322" cy="169851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finished the race 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(7b)!</a:t>
          </a:r>
        </a:p>
      </dsp:txBody>
      <dsp:txXfrm>
        <a:off x="82914" y="1796662"/>
        <a:ext cx="5174494" cy="1532682"/>
      </dsp:txXfrm>
    </dsp:sp>
    <dsp:sp modelId="{5AF509D6-26B2-4575-BD2D-CC6E44CEAA95}">
      <dsp:nvSpPr>
        <dsp:cNvPr id="0" name=""/>
        <dsp:cNvSpPr/>
      </dsp:nvSpPr>
      <dsp:spPr>
        <a:xfrm>
          <a:off x="0" y="3426012"/>
          <a:ext cx="5340322" cy="16985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kept the faith</a:t>
          </a: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(7c)!</a:t>
          </a:r>
        </a:p>
      </dsp:txBody>
      <dsp:txXfrm>
        <a:off x="82914" y="3508926"/>
        <a:ext cx="5174494" cy="1532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FE15F-EADF-4EEF-9E66-92DFEA9E6FC2}">
      <dsp:nvSpPr>
        <dsp:cNvPr id="0" name=""/>
        <dsp:cNvSpPr/>
      </dsp:nvSpPr>
      <dsp:spPr>
        <a:xfrm>
          <a:off x="950" y="102540"/>
          <a:ext cx="3335112" cy="2117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8812A-2F21-4E6D-A0B4-7BB5E1A2A54B}">
      <dsp:nvSpPr>
        <dsp:cNvPr id="0" name=""/>
        <dsp:cNvSpPr/>
      </dsp:nvSpPr>
      <dsp:spPr>
        <a:xfrm>
          <a:off x="371518" y="454580"/>
          <a:ext cx="3335112" cy="2117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 looked to the Lord (8a)!</a:t>
          </a:r>
        </a:p>
      </dsp:txBody>
      <dsp:txXfrm>
        <a:off x="433546" y="516608"/>
        <a:ext cx="3211056" cy="1993740"/>
      </dsp:txXfrm>
    </dsp:sp>
    <dsp:sp modelId="{3747C543-F484-4970-9C5B-E7A5A91EB747}">
      <dsp:nvSpPr>
        <dsp:cNvPr id="0" name=""/>
        <dsp:cNvSpPr/>
      </dsp:nvSpPr>
      <dsp:spPr>
        <a:xfrm>
          <a:off x="4077199" y="102540"/>
          <a:ext cx="3335112" cy="2117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471FB-02DF-467D-8A09-3245E0023E19}">
      <dsp:nvSpPr>
        <dsp:cNvPr id="0" name=""/>
        <dsp:cNvSpPr/>
      </dsp:nvSpPr>
      <dsp:spPr>
        <a:xfrm>
          <a:off x="4447767" y="454580"/>
          <a:ext cx="3335112" cy="21177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Paul longed for the crown (8b)!</a:t>
          </a:r>
        </a:p>
      </dsp:txBody>
      <dsp:txXfrm>
        <a:off x="4509795" y="516608"/>
        <a:ext cx="3211056" cy="1993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8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8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6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1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2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0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3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4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8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7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5D77-185E-41A0-8720-3AD37C49EBB2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AD4E-DEBF-4BBA-8200-A5516E474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6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F9C83-88E3-3B5E-9266-97E52B3BA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924969"/>
          </a:xfrm>
        </p:spPr>
        <p:txBody>
          <a:bodyPr/>
          <a:lstStyle/>
          <a:p>
            <a:r>
              <a:rPr lang="en-US" sz="11500" dirty="0">
                <a:solidFill>
                  <a:srgbClr val="FFFF00"/>
                </a:solidFill>
                <a:latin typeface="Arial Black" panose="020B0A04020102020204" pitchFamily="34" charset="0"/>
              </a:rPr>
              <a:t>FLINT</a:t>
            </a:r>
            <a:br>
              <a:rPr lang="en-US" sz="11500" dirty="0">
                <a:solidFill>
                  <a:srgbClr val="FFFF00"/>
                </a:solidFill>
              </a:rPr>
            </a:br>
            <a:r>
              <a:rPr lang="en-US" sz="8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Church of Christ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C852C-C8BB-3256-220A-0C5950C9B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47671"/>
            <a:ext cx="6858000" cy="152474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Wednesday Night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July 12, 2023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mark.nichols.posey@gmail.com</a:t>
            </a:r>
          </a:p>
        </p:txBody>
      </p:sp>
    </p:spTree>
    <p:extLst>
      <p:ext uri="{BB962C8B-B14F-4D97-AF65-F5344CB8AC3E}">
        <p14:creationId xmlns:p14="http://schemas.microsoft.com/office/powerpoint/2010/main" val="186476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7DD1FB-C76E-5534-85D4-2234960CA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541" y="258472"/>
            <a:ext cx="8402918" cy="317201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1"/>
                </a:solidFill>
                <a:latin typeface="Agency FB" panose="020B0503020202020204" pitchFamily="34" charset="0"/>
              </a:rPr>
              <a:t>Ostian Way (i.e., Road)</a:t>
            </a:r>
            <a:br>
              <a:rPr lang="en-US" sz="7200" b="1" dirty="0">
                <a:solidFill>
                  <a:schemeClr val="accent1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accent1"/>
                </a:solidFill>
                <a:latin typeface="Agency FB" panose="020B0503020202020204" pitchFamily="34" charset="0"/>
              </a:rPr>
              <a:t>Rome, Italy</a:t>
            </a:r>
            <a:br>
              <a:rPr lang="en-US" sz="7200" b="1" dirty="0">
                <a:solidFill>
                  <a:schemeClr val="accent1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accent1"/>
                </a:solidFill>
                <a:latin typeface="Agency FB" panose="020B0503020202020204" pitchFamily="34" charset="0"/>
              </a:rPr>
              <a:t>June 27, 67 A.D.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0B52FE-E203-4E1F-4238-1653986D0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12" y="3598332"/>
            <a:ext cx="7625976" cy="198966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oper Black" panose="0208090404030B020404" pitchFamily="18" charset="0"/>
              </a:rPr>
              <a:t>TIMOTHY</a:t>
            </a:r>
          </a:p>
          <a:p>
            <a:r>
              <a:rPr lang="en-US" sz="3200" i="1" dirty="0">
                <a:highlight>
                  <a:srgbClr val="FFFF00"/>
                </a:highlight>
              </a:rPr>
              <a:t>Don’t quit! Keep going! You can finish well!</a:t>
            </a:r>
          </a:p>
        </p:txBody>
      </p:sp>
    </p:spTree>
    <p:extLst>
      <p:ext uri="{BB962C8B-B14F-4D97-AF65-F5344CB8AC3E}">
        <p14:creationId xmlns:p14="http://schemas.microsoft.com/office/powerpoint/2010/main" val="33541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239B-677F-D547-ABD3-02678DC1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271"/>
            <a:ext cx="8515350" cy="1104636"/>
          </a:xfrm>
        </p:spPr>
        <p:txBody>
          <a:bodyPr>
            <a:normAutofit/>
          </a:bodyPr>
          <a:lstStyle/>
          <a:p>
            <a:r>
              <a:rPr lang="en-US" sz="7200" u="sng" dirty="0">
                <a:solidFill>
                  <a:schemeClr val="accent1"/>
                </a:solidFill>
                <a:latin typeface="Cooper Black" panose="0208090404030B020404" pitchFamily="18" charset="0"/>
              </a:rPr>
              <a:t>Revelation 2:10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F1E7B-DB9A-5E65-161E-9CCDAF14D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129" y="2306918"/>
            <a:ext cx="7661836" cy="340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 faithful until death, and I will give you the crown of life.”</a:t>
            </a:r>
          </a:p>
        </p:txBody>
      </p:sp>
    </p:spTree>
    <p:extLst>
      <p:ext uri="{BB962C8B-B14F-4D97-AF65-F5344CB8AC3E}">
        <p14:creationId xmlns:p14="http://schemas.microsoft.com/office/powerpoint/2010/main" val="249885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982FC-AECA-7209-ECC8-690DE182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F2969CB-9388-6B28-2197-940DD87C4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16511"/>
            <a:ext cx="6858000" cy="1379802"/>
          </a:xfrm>
        </p:spPr>
        <p:txBody>
          <a:bodyPr>
            <a:normAutofit fontScale="92500" lnSpcReduction="1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Cooper Black" panose="0208090404030B020404" pitchFamily="18" charset="0"/>
              </a:rPr>
              <a:t>2 Timothy 4:6-8</a:t>
            </a:r>
          </a:p>
          <a:p>
            <a:r>
              <a:rPr lang="en-US" sz="3000" dirty="0">
                <a:solidFill>
                  <a:schemeClr val="bg1"/>
                </a:solidFill>
                <a:latin typeface="Cooper Black" panose="0208090404030B020404" pitchFamily="18" charset="0"/>
              </a:rPr>
              <a:t>(context)</a:t>
            </a:r>
            <a:endParaRPr lang="en-US" sz="6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7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DBADB-D659-2ADE-2F60-C267A47E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9" y="3891648"/>
            <a:ext cx="3681506" cy="1666470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Hanging in there!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Remaining Faithful!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Finishing Well!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4ECDA-A5CD-4D1E-CC80-BAA0974B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" r="5369" b="-2"/>
          <a:stretch/>
        </p:blipFill>
        <p:spPr>
          <a:xfrm>
            <a:off x="20" y="10"/>
            <a:ext cx="3000355" cy="3254066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46DA3-176E-90DC-B755-5BEFD8D91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055"/>
          <a:stretch/>
        </p:blipFill>
        <p:spPr>
          <a:xfrm>
            <a:off x="3143251" y="10"/>
            <a:ext cx="2857499" cy="3254065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BD769-66C9-A0FF-4C2B-34D2F45C1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77" r="2" b="2"/>
          <a:stretch/>
        </p:blipFill>
        <p:spPr>
          <a:xfrm>
            <a:off x="6143625" y="10"/>
            <a:ext cx="3000375" cy="3340330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0826"/>
            <a:ext cx="9144000" cy="630974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23F6B-A83C-C0E7-2EFE-ECA67FEFA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728" y="3971889"/>
            <a:ext cx="4269581" cy="1532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>
                    <a:alpha val="80000"/>
                  </a:srgbClr>
                </a:solidFill>
              </a:rPr>
              <a:t>Revelation 2:10, </a:t>
            </a:r>
            <a:r>
              <a:rPr lang="en-US" sz="2800" b="1" i="1" dirty="0">
                <a:solidFill>
                  <a:srgbClr val="FFFF00">
                    <a:alpha val="80000"/>
                  </a:srgbClr>
                </a:solidFill>
              </a:rPr>
              <a:t>“Be thou faithful unto death, and I will give you a crown of life.”</a:t>
            </a:r>
          </a:p>
        </p:txBody>
      </p:sp>
    </p:spTree>
    <p:extLst>
      <p:ext uri="{BB962C8B-B14F-4D97-AF65-F5344CB8AC3E}">
        <p14:creationId xmlns:p14="http://schemas.microsoft.com/office/powerpoint/2010/main" val="325265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art on bullseye">
            <a:extLst>
              <a:ext uri="{FF2B5EF4-FFF2-40B4-BE49-F238E27FC236}">
                <a16:creationId xmlns:a16="http://schemas.microsoft.com/office/drawing/2014/main" id="{83EB1221-C0A0-430A-C5A7-BA7BC8990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6367"/>
          <a:stretch/>
        </p:blipFill>
        <p:spPr>
          <a:xfrm>
            <a:off x="20" y="10"/>
            <a:ext cx="9143980" cy="5714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ACF558-CA07-16F2-9C58-468AD8538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00425"/>
            <a:ext cx="6858000" cy="295197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To finish well, keep in focus the present, past, and future!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C7C680-BEE4-6865-78AF-FF3C59168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75011"/>
            <a:ext cx="6858000" cy="91532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4:6-8</a:t>
            </a:r>
          </a:p>
        </p:txBody>
      </p:sp>
    </p:spTree>
    <p:extLst>
      <p:ext uri="{BB962C8B-B14F-4D97-AF65-F5344CB8AC3E}">
        <p14:creationId xmlns:p14="http://schemas.microsoft.com/office/powerpoint/2010/main" val="572987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7E8A90-7E78-0DF7-40EA-AE73BE5A2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15"/>
          <a:stretch/>
        </p:blipFill>
        <p:spPr>
          <a:xfrm>
            <a:off x="20" y="17938"/>
            <a:ext cx="9143980" cy="5714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62002-0A65-638E-C59B-F550A913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13553"/>
            <a:ext cx="8641976" cy="169134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To Finish Well, keep in focus Paul’s view of the </a:t>
            </a:r>
            <a:r>
              <a:rPr lang="en-US" sz="5400" u="sng" cap="small" dirty="0">
                <a:solidFill>
                  <a:srgbClr val="FF0000"/>
                </a:solidFill>
                <a:latin typeface="Bernard MT Condensed" panose="02050806060905020404" pitchFamily="18" charset="0"/>
              </a:rPr>
              <a:t>Present</a:t>
            </a:r>
            <a:r>
              <a:rPr lang="en-US" sz="5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(4:6)!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26F23D-0FEF-C848-6C58-D6A500F5A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809375"/>
              </p:ext>
            </p:extLst>
          </p:nvPr>
        </p:nvGraphicFramePr>
        <p:xfrm>
          <a:off x="352612" y="1915803"/>
          <a:ext cx="8438776" cy="362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870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5715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591145"/>
            <a:ext cx="8035257" cy="4527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33140" y="1220441"/>
            <a:ext cx="4511032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D9825-CCC6-9A18-28D5-7E2AE854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580910"/>
            <a:ext cx="3143137" cy="456380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To Finish Well, keep in focus Paul’s view of the </a:t>
            </a:r>
            <a:r>
              <a:rPr lang="en-US" sz="5400" u="sng" cap="small" dirty="0">
                <a:solidFill>
                  <a:srgbClr val="FF0000"/>
                </a:solidFill>
                <a:latin typeface="Bernard MT Condensed" panose="02050806060905020404" pitchFamily="18" charset="0"/>
              </a:rPr>
              <a:t>Past</a:t>
            </a:r>
            <a:r>
              <a:rPr lang="en-US" sz="5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(4:7)!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4675"/>
            <a:ext cx="0" cy="5715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098334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A027D5B-0ED7-32E7-4B0C-662E12B61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034151"/>
              </p:ext>
            </p:extLst>
          </p:nvPr>
        </p:nvGraphicFramePr>
        <p:xfrm>
          <a:off x="3582547" y="304800"/>
          <a:ext cx="5340322" cy="512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99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7144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13830"/>
            <a:ext cx="548639" cy="561217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511628"/>
            <a:ext cx="8180615" cy="1578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731EB-5DA5-2431-EBB7-F37D6B55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310572"/>
            <a:ext cx="8160403" cy="1893978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To Finish Well, keep in focus Paul’s view of the </a:t>
            </a:r>
            <a:r>
              <a:rPr lang="en-US" sz="5000" u="sng" cap="small" dirty="0">
                <a:solidFill>
                  <a:srgbClr val="FF0000"/>
                </a:solidFill>
                <a:latin typeface="Bernard MT Condensed" panose="02050806060905020404" pitchFamily="18" charset="0"/>
              </a:rPr>
              <a:t>Future</a:t>
            </a:r>
            <a:r>
              <a:rPr lang="en-US" sz="5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(4:8)!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5404427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5ACF3A-1349-F21D-1DD7-A00D9A519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771479"/>
              </p:ext>
            </p:extLst>
          </p:nvPr>
        </p:nvGraphicFramePr>
        <p:xfrm>
          <a:off x="678451" y="2514599"/>
          <a:ext cx="7783830" cy="2674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372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E48F-B2EA-5E5B-898B-28F57FDE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9C58-8EB2-EC9A-2F1A-E69C51725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1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6770-B5E8-6A71-7A36-9B50627E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6435-C276-2E6E-FAF8-EE5F8253D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57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134</TotalTime>
  <Words>217</Words>
  <Application>Microsoft Office PowerPoint</Application>
  <PresentationFormat>On-screen Show (16:10)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Times New Roman</vt:lpstr>
      <vt:lpstr>Calibri</vt:lpstr>
      <vt:lpstr>Arial</vt:lpstr>
      <vt:lpstr>Agency FB</vt:lpstr>
      <vt:lpstr>Arial Black</vt:lpstr>
      <vt:lpstr>Calibri Light</vt:lpstr>
      <vt:lpstr>Cooper Black</vt:lpstr>
      <vt:lpstr>Bernard MT Condensed</vt:lpstr>
      <vt:lpstr>Office Theme</vt:lpstr>
      <vt:lpstr>FLINT Church of Christ</vt:lpstr>
      <vt:lpstr>PowerPoint Presentation</vt:lpstr>
      <vt:lpstr>Hanging in there! Remaining Faithful! Finishing Well!</vt:lpstr>
      <vt:lpstr>To finish well, keep in focus the present, past, and future!</vt:lpstr>
      <vt:lpstr>To Finish Well, keep in focus Paul’s view of the Present (4:6)!</vt:lpstr>
      <vt:lpstr>To Finish Well, keep in focus Paul’s view of the Past (4:7)!</vt:lpstr>
      <vt:lpstr>To Finish Well, keep in focus Paul’s view of the Future (4:8)!</vt:lpstr>
      <vt:lpstr>PowerPoint Presentation</vt:lpstr>
      <vt:lpstr>PowerPoint Presentation</vt:lpstr>
      <vt:lpstr>Ostian Way (i.e., Road) Rome, Italy June 27, 67 A.D.</vt:lpstr>
      <vt:lpstr>Revelation 2:10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OXFORD Church of Christ</dc:title>
  <dc:creator>Mark Posey</dc:creator>
  <cp:lastModifiedBy>Mark Posey</cp:lastModifiedBy>
  <cp:revision>11</cp:revision>
  <dcterms:created xsi:type="dcterms:W3CDTF">2023-06-28T16:46:11Z</dcterms:created>
  <dcterms:modified xsi:type="dcterms:W3CDTF">2023-07-12T13:08:05Z</dcterms:modified>
</cp:coreProperties>
</file>