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9" r:id="rId3"/>
    <p:sldId id="261" r:id="rId4"/>
    <p:sldId id="258" r:id="rId5"/>
    <p:sldId id="260" r:id="rId6"/>
    <p:sldId id="262" r:id="rId7"/>
    <p:sldId id="263" r:id="rId8"/>
    <p:sldId id="26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59" d="100"/>
          <a:sy n="59" d="100"/>
        </p:scale>
        <p:origin x="95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CACBE6-39F4-4143-81BF-FBDB51A0DCF4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3FAC16-8972-4141-9E1A-D2D17851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4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63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2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1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0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7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9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4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2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8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0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94A33-1DE6-4231-9D43-9D08C8CA9096}" type="datetimeFigureOut">
              <a:rPr lang="en-US" smtClean="0"/>
              <a:t>5/27/2023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5392-C098-49B5-9942-E9A3B8E8EC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5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224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47223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/>
              <a:t>LORD, HOLD MY HAND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Isaiah 41:13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62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5" y="17789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Daddy, hold my hand…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01475"/>
            <a:ext cx="121919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When we think about holding hands, it can conjure up a lot feelings and emotions.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Holding hands shows affection, friendship, love, protection, and support among other feelings.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When my girls were little, I loved to hold their hands. It was a special thing between us &amp; made it very real to me that I was their protector.</a:t>
            </a:r>
          </a:p>
        </p:txBody>
      </p:sp>
    </p:spTree>
    <p:extLst>
      <p:ext uri="{BB962C8B-B14F-4D97-AF65-F5344CB8AC3E}">
        <p14:creationId xmlns:p14="http://schemas.microsoft.com/office/powerpoint/2010/main" val="388186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30" y="1236639"/>
            <a:ext cx="6039968" cy="42064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004" y="0"/>
            <a:ext cx="3840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5" y="17789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Lord, hold my hand…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49977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I am scared. Deuteronomy 31:6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Sadly,  those moments of holding Emma’s &amp; Anna’s hands are gone far to quickly. They don’t need me to protect them in a parking lot or crossing the street anymore.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Spiritually speaking, I’m scared a lot. I’m scared I’m inadequate. I’m scared I don’t do enough for the Lord. I’m scared I’ve missed opportunities.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God wants to hold my hand through it all. And He will if I will reach out and take His hand. </a:t>
            </a:r>
          </a:p>
        </p:txBody>
      </p:sp>
    </p:spTree>
    <p:extLst>
      <p:ext uri="{BB962C8B-B14F-4D97-AF65-F5344CB8AC3E}">
        <p14:creationId xmlns:p14="http://schemas.microsoft.com/office/powerpoint/2010/main" val="58953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5" y="17789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Lord, hold my hand…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49977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I doubt You and Your power.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How perfectly does that lead us to Matthew 14:30-33?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I am sinking, do I have the sense to reach and grab the savior’s outstretched hand?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others I know experience doubt, do I direct them to that same outstretched hand? Mark 2:1-5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Like fear, doubt can come in many forms. Doubt in my self worth, doubting God’s promises, &amp; doubt in the local Church.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We must not let Satan fill us with doubt. John 8:44</a:t>
            </a:r>
          </a:p>
        </p:txBody>
      </p:sp>
    </p:spTree>
    <p:extLst>
      <p:ext uri="{BB962C8B-B14F-4D97-AF65-F5344CB8AC3E}">
        <p14:creationId xmlns:p14="http://schemas.microsoft.com/office/powerpoint/2010/main" val="26944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5" y="17789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Lord, hold my hand…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49977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I am hurt and upset.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our children are young and they fall we often use the phrase “do you want me to kiss it and make it better?”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we make the spiritual application, that is exactly what God and Christ want for us. They want to take away our pain.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Psalm 34:15-22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God knows our sadness and our heartache.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He longs to hold our hands through the difficult times to demonstrate how much He loves us and cares for us. </a:t>
            </a:r>
          </a:p>
        </p:txBody>
      </p:sp>
    </p:spTree>
    <p:extLst>
      <p:ext uri="{BB962C8B-B14F-4D97-AF65-F5344CB8AC3E}">
        <p14:creationId xmlns:p14="http://schemas.microsoft.com/office/powerpoint/2010/main" val="3470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5" y="17789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Lord, hold my…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49977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I am wrong.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Sometimes we need someone to hold our hands when we’re having a hard time making choices. “do I need to come hold your hand?”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When the girls were young, I would often hold their hands if they had not listened or obeyed Mom and Dad.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Are we, as more mature Christians, that different? Do we act like we don’t need Jesus to guide us through our wrong?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1 John 1:19; Proverbs 28:13; Colossians 3:12-15</a:t>
            </a:r>
          </a:p>
        </p:txBody>
      </p:sp>
    </p:spTree>
    <p:extLst>
      <p:ext uri="{BB962C8B-B14F-4D97-AF65-F5344CB8AC3E}">
        <p14:creationId xmlns:p14="http://schemas.microsoft.com/office/powerpoint/2010/main" val="4684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5" y="17789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Lord, hold my hand…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49977"/>
            <a:ext cx="12192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13800" dirty="0" smtClean="0"/>
              <a:t>ALL THE TIME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13800" dirty="0" smtClean="0"/>
              <a:t>Psalm 73:23-28</a:t>
            </a:r>
          </a:p>
        </p:txBody>
      </p:sp>
    </p:spTree>
    <p:extLst>
      <p:ext uri="{BB962C8B-B14F-4D97-AF65-F5344CB8AC3E}">
        <p14:creationId xmlns:p14="http://schemas.microsoft.com/office/powerpoint/2010/main" val="69001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480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LORD, HOLD MY HAND  Isaiah 41:13</vt:lpstr>
      <vt:lpstr>Daddy, hold my hand…</vt:lpstr>
      <vt:lpstr>PowerPoint Presentation</vt:lpstr>
      <vt:lpstr>Lord, hold my hand…</vt:lpstr>
      <vt:lpstr>Lord, hold my hand…</vt:lpstr>
      <vt:lpstr>Lord, hold my hand…</vt:lpstr>
      <vt:lpstr>Lord, hold my…</vt:lpstr>
      <vt:lpstr>Lord, hold my hand…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LORD, HOLD MY HAND</dc:title>
  <dc:creator>Flint</dc:creator>
  <cp:lastModifiedBy>Flint</cp:lastModifiedBy>
  <cp:revision>10</cp:revision>
  <cp:lastPrinted>2023-05-28T00:21:35Z</cp:lastPrinted>
  <dcterms:created xsi:type="dcterms:W3CDTF">2023-05-27T22:27:51Z</dcterms:created>
  <dcterms:modified xsi:type="dcterms:W3CDTF">2023-05-28T00:23:22Z</dcterms:modified>
</cp:coreProperties>
</file>