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256" r:id="rId5"/>
    <p:sldId id="284" r:id="rId6"/>
    <p:sldId id="289" r:id="rId7"/>
    <p:sldId id="283" r:id="rId8"/>
    <p:sldId id="285" r:id="rId9"/>
    <p:sldId id="286" r:id="rId10"/>
    <p:sldId id="287" r:id="rId11"/>
    <p:sldId id="288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  <p14:sldId id="284"/>
            <p14:sldId id="289"/>
            <p14:sldId id="283"/>
            <p14:sldId id="285"/>
            <p14:sldId id="286"/>
            <p14:sldId id="287"/>
            <p14:sldId id="288"/>
          </p14:sldIdLst>
        </p14:section>
        <p14:section name="Design, Morph, Annotate, Work Together, Tell Me" id="{B9B51309-D148-4332-87C2-07BE32FBCA3B}">
          <p14:sldIdLst/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241" autoAdjust="0"/>
  </p:normalViewPr>
  <p:slideViewPr>
    <p:cSldViewPr snapToGrid="0">
      <p:cViewPr varScale="1">
        <p:scale>
          <a:sx n="72" d="100"/>
          <a:sy n="72" d="100"/>
        </p:scale>
        <p:origin x="448" y="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12/11/2022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12/11/2022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849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647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3434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1329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094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1647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712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12/11/2022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12/11/2022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64324"/>
            <a:ext cx="10515600" cy="2387600"/>
          </a:xfrm>
        </p:spPr>
        <p:txBody>
          <a:bodyPr anchor="ctr" anchorCtr="0">
            <a:normAutofit/>
          </a:bodyPr>
          <a:lstStyle/>
          <a:p>
            <a:r>
              <a:rPr lang="en-US" sz="7200" dirty="0" smtClean="0">
                <a:solidFill>
                  <a:schemeClr val="bg1"/>
                </a:solidFill>
              </a:rPr>
              <a:t>Showing Appreciation in God’s Kingdom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917463" y="4315748"/>
            <a:ext cx="9582736" cy="11377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Ephesians 5:15-21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617" y="369193"/>
            <a:ext cx="11490740" cy="3955433"/>
          </a:xfrm>
        </p:spPr>
        <p:txBody>
          <a:bodyPr anchor="ctr" anchorCtr="0">
            <a:normAutofit fontScale="90000"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</a:rPr>
              <a:t>The Bible is filled with expressions &amp; examples of thanksgiving &amp; appreciation</a:t>
            </a:r>
            <a:endParaRPr lang="en-US" sz="8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34617" y="4722191"/>
            <a:ext cx="11490740" cy="1855305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+mj-lt"/>
              </a:rPr>
              <a:t>Luke 17:11-19; Psalm 107:1; 1 Samuel 12:24; 1 </a:t>
            </a:r>
            <a:r>
              <a:rPr lang="en-US" sz="4000" dirty="0" err="1" smtClean="0">
                <a:solidFill>
                  <a:schemeClr val="bg1"/>
                </a:solidFill>
                <a:latin typeface="+mj-lt"/>
              </a:rPr>
              <a:t>Thess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 5:13      2 Corinthians 2:14; Psalm 103: 1-5; Philippians 1:3-11</a:t>
            </a:r>
            <a:endParaRPr lang="en-US" sz="4000" dirty="0" smtClean="0">
              <a:solidFill>
                <a:schemeClr val="bg1"/>
              </a:solidFill>
              <a:latin typeface="+mj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8349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617" y="369193"/>
            <a:ext cx="10515600" cy="1331503"/>
          </a:xfrm>
        </p:spPr>
        <p:txBody>
          <a:bodyPr anchor="ctr" anchorCtr="0">
            <a:normAutofit/>
          </a:bodyPr>
          <a:lstStyle/>
          <a:p>
            <a:r>
              <a:rPr lang="en-US" sz="8000" dirty="0" smtClean="0">
                <a:solidFill>
                  <a:schemeClr val="bg1"/>
                </a:solidFill>
              </a:rPr>
              <a:t>I appreciate your… </a:t>
            </a:r>
            <a:endParaRPr lang="en-US" sz="8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34617" y="1758079"/>
            <a:ext cx="11490740" cy="4819417"/>
          </a:xfrm>
        </p:spPr>
        <p:txBody>
          <a:bodyPr>
            <a:normAutofit fontScale="77500" lnSpcReduction="2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u="sng" dirty="0" smtClean="0">
                <a:solidFill>
                  <a:schemeClr val="bg1"/>
                </a:solidFill>
                <a:latin typeface="+mj-lt"/>
              </a:rPr>
              <a:t>Prayers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 – Ephesians 6:18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I have felt your prayers for 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a very long time 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in my life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. Over 20 years ago, I came to Flint with no experience &amp; no clue.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You’ve prayed for me &amp; my family continually.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I appreciate those prayers &amp; know I’m not the only beneficiary of such a powerful spiritual tool within God’s kingdom.</a:t>
            </a:r>
            <a:endParaRPr lang="en-US" sz="4000" dirty="0" smtClean="0">
              <a:solidFill>
                <a:schemeClr val="bg1"/>
              </a:solidFill>
              <a:latin typeface="+mj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0446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617" y="369193"/>
            <a:ext cx="10515600" cy="1331503"/>
          </a:xfrm>
        </p:spPr>
        <p:txBody>
          <a:bodyPr anchor="ctr" anchorCtr="0">
            <a:normAutofit/>
          </a:bodyPr>
          <a:lstStyle/>
          <a:p>
            <a:r>
              <a:rPr lang="en-US" sz="8000" dirty="0" smtClean="0">
                <a:solidFill>
                  <a:schemeClr val="bg1"/>
                </a:solidFill>
              </a:rPr>
              <a:t>I appreciate your… </a:t>
            </a:r>
            <a:endParaRPr lang="en-US" sz="8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34617" y="1758079"/>
            <a:ext cx="11490740" cy="4819417"/>
          </a:xfrm>
        </p:spPr>
        <p:txBody>
          <a:bodyPr>
            <a:normAutofit fontScale="85000" lnSpcReduction="2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u="sng" dirty="0" smtClean="0">
                <a:solidFill>
                  <a:schemeClr val="bg1"/>
                </a:solidFill>
                <a:latin typeface="+mj-lt"/>
              </a:rPr>
              <a:t>Passion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 – Hebrews 10:24-25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A lot of peopled involved with organized religion will tell you they feel neglected or overlooked. I 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don’t feel 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neglected &amp; never have.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There is an excitement &amp; zeal that surrounds Flint &amp; we have to tell others how to be a part of that excitement.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 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3375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617" y="369193"/>
            <a:ext cx="10515600" cy="1331503"/>
          </a:xfrm>
        </p:spPr>
        <p:txBody>
          <a:bodyPr anchor="ctr" anchorCtr="0">
            <a:normAutofit/>
          </a:bodyPr>
          <a:lstStyle/>
          <a:p>
            <a:r>
              <a:rPr lang="en-US" sz="8000" dirty="0" smtClean="0">
                <a:solidFill>
                  <a:schemeClr val="bg1"/>
                </a:solidFill>
              </a:rPr>
              <a:t>I appreciate your… </a:t>
            </a:r>
            <a:endParaRPr lang="en-US" sz="8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34617" y="1758079"/>
            <a:ext cx="11490740" cy="4819417"/>
          </a:xfrm>
        </p:spPr>
        <p:txBody>
          <a:bodyPr>
            <a:normAutofit fontScale="92500" lnSpcReduction="1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u="sng" dirty="0" smtClean="0">
                <a:solidFill>
                  <a:schemeClr val="bg1"/>
                </a:solidFill>
                <a:latin typeface="+mj-lt"/>
              </a:rPr>
              <a:t>Patience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– 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Galatians 5:23-24 </a:t>
            </a:r>
            <a:endParaRPr lang="en-US" sz="4000" dirty="0" smtClean="0">
              <a:solidFill>
                <a:schemeClr val="bg1"/>
              </a:solidFill>
              <a:latin typeface="+mj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I have so many flaws &amp; shortcomings – but you are all patient with me regardless. Ephesians 4:1-3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I beg of you extend that patience to others, not only here at Flint, but those may not know Christ.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02395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617" y="369193"/>
            <a:ext cx="10515600" cy="1331503"/>
          </a:xfrm>
        </p:spPr>
        <p:txBody>
          <a:bodyPr anchor="ctr" anchorCtr="0">
            <a:normAutofit/>
          </a:bodyPr>
          <a:lstStyle/>
          <a:p>
            <a:r>
              <a:rPr lang="en-US" sz="8000" dirty="0" smtClean="0">
                <a:solidFill>
                  <a:schemeClr val="bg1"/>
                </a:solidFill>
              </a:rPr>
              <a:t>I appreciate your… </a:t>
            </a:r>
            <a:endParaRPr lang="en-US" sz="8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34617" y="1758079"/>
            <a:ext cx="11490740" cy="4819417"/>
          </a:xfrm>
        </p:spPr>
        <p:txBody>
          <a:bodyPr>
            <a:normAutofit fontScale="77500" lnSpcReduction="2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u="sng" dirty="0" smtClean="0">
                <a:solidFill>
                  <a:schemeClr val="bg1"/>
                </a:solidFill>
                <a:latin typeface="+mj-lt"/>
              </a:rPr>
              <a:t>Perseverance/Persistence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 – James 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1:2-4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I have watched so many of you overcome so much &amp; I am stronger for it. I don’t delight in your pain, but I learn from your example. Inexperienced eyes are watching &amp; learning from you.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I have watched you overcome tragedies, illnesses, sin, temptations, jealousy, bitterness, hurt, shame, &amp; much more. </a:t>
            </a:r>
            <a:endParaRPr lang="en-US" sz="4000" dirty="0" smtClean="0">
              <a:solidFill>
                <a:schemeClr val="bg1"/>
              </a:solidFill>
              <a:latin typeface="+mj-lt"/>
            </a:endParaRPr>
          </a:p>
          <a:p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58966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617" y="369193"/>
            <a:ext cx="10515600" cy="1331503"/>
          </a:xfrm>
        </p:spPr>
        <p:txBody>
          <a:bodyPr anchor="ctr" anchorCtr="0">
            <a:normAutofit/>
          </a:bodyPr>
          <a:lstStyle/>
          <a:p>
            <a:r>
              <a:rPr lang="en-US" sz="8000" dirty="0" smtClean="0">
                <a:solidFill>
                  <a:schemeClr val="bg1"/>
                </a:solidFill>
              </a:rPr>
              <a:t>I appreciate your… </a:t>
            </a:r>
            <a:endParaRPr lang="en-US" sz="8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34617" y="1912730"/>
            <a:ext cx="11490740" cy="4664766"/>
          </a:xfrm>
        </p:spPr>
        <p:txBody>
          <a:bodyPr>
            <a:normAutofit fontScale="77500" lnSpcReduction="2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u="sng" dirty="0" smtClean="0">
                <a:solidFill>
                  <a:schemeClr val="bg1"/>
                </a:solidFill>
                <a:latin typeface="+mj-lt"/>
              </a:rPr>
              <a:t>Presence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– Ephesians 5:15-17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I’m glad that you choose to redeem some of your time and spend it on me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. It might only be a handshake or hug but it’s meaningful &amp; powerful. Other Christians need your presence.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They have gotten me through many weeks &amp; days when the world might have won if it had not been for your presence.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790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617" y="369193"/>
            <a:ext cx="10515600" cy="1331503"/>
          </a:xfrm>
        </p:spPr>
        <p:txBody>
          <a:bodyPr anchor="ctr" anchorCtr="0">
            <a:normAutofit/>
          </a:bodyPr>
          <a:lstStyle/>
          <a:p>
            <a:r>
              <a:rPr lang="en-US" sz="8000" dirty="0" smtClean="0">
                <a:solidFill>
                  <a:schemeClr val="bg1"/>
                </a:solidFill>
              </a:rPr>
              <a:t>I appreciate your… </a:t>
            </a:r>
            <a:endParaRPr lang="en-US" sz="8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34617" y="1758079"/>
            <a:ext cx="11490740" cy="4819417"/>
          </a:xfrm>
        </p:spPr>
        <p:txBody>
          <a:bodyPr>
            <a:normAutofit fontScale="85000" lnSpcReduction="2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u="sng" dirty="0" smtClean="0">
                <a:solidFill>
                  <a:schemeClr val="bg1"/>
                </a:solidFill>
                <a:latin typeface="+mj-lt"/>
              </a:rPr>
              <a:t>Purpose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 – Philippians 3:12-16; 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3:20-4:1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Flint is a group of Christians that want to get to heaven. You want to be in God’s presence &amp; try to take as many people with you as possible.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Don’t forget that purpose. Let it drive you everyday to live for the Lord.  Hebrews 11:6 – Be diligent in your purpose.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1521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108_Welcome to Powerpoint 2016_CLR_v2" id="{CAB9082A-965C-42BE-8170-C940D3319B60}" vid="{82B84162-888A-4FD2-BEC9-B29B6DB2C7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0072C5-DDE0-4258-BA7A-4D4B80DFA632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71af3243-3dd4-4a8d-8c0d-dd76da1f02a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PowerPoint(2)</Template>
  <TotalTime>0</TotalTime>
  <Words>435</Words>
  <Application>Microsoft Office PowerPoint</Application>
  <PresentationFormat>Widescreen</PresentationFormat>
  <Paragraphs>37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Segoe UI</vt:lpstr>
      <vt:lpstr>Segoe UI Light</vt:lpstr>
      <vt:lpstr>WelcomeDoc</vt:lpstr>
      <vt:lpstr>Showing Appreciation in God’s Kingdom</vt:lpstr>
      <vt:lpstr>The Bible is filled with expressions &amp; examples of thanksgiving &amp; appreciation</vt:lpstr>
      <vt:lpstr>I appreciate your… </vt:lpstr>
      <vt:lpstr>I appreciate your… </vt:lpstr>
      <vt:lpstr>I appreciate your… </vt:lpstr>
      <vt:lpstr>I appreciate your… </vt:lpstr>
      <vt:lpstr>I appreciate your… </vt:lpstr>
      <vt:lpstr>I appreciate your…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2022-12-10T23:52:42Z</dcterms:created>
  <dcterms:modified xsi:type="dcterms:W3CDTF">2022-12-11T22:38:02Z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