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handoutMasterIdLst>
    <p:handoutMasterId r:id="rId31"/>
  </p:handoutMasterIdLst>
  <p:sldIdLst>
    <p:sldId id="257" r:id="rId2"/>
    <p:sldId id="259" r:id="rId3"/>
    <p:sldId id="260" r:id="rId4"/>
    <p:sldId id="261" r:id="rId5"/>
    <p:sldId id="273" r:id="rId6"/>
    <p:sldId id="262" r:id="rId7"/>
    <p:sldId id="263" r:id="rId8"/>
    <p:sldId id="265" r:id="rId9"/>
    <p:sldId id="268" r:id="rId10"/>
    <p:sldId id="264" r:id="rId11"/>
    <p:sldId id="266" r:id="rId12"/>
    <p:sldId id="267" r:id="rId13"/>
    <p:sldId id="270" r:id="rId14"/>
    <p:sldId id="269" r:id="rId15"/>
    <p:sldId id="271" r:id="rId16"/>
    <p:sldId id="272" r:id="rId17"/>
    <p:sldId id="279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5C7B8-56E3-4F9A-A507-09A212095AEC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7B470-EFAF-48D0-B6C1-5656A3DC5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3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="" xmlns:a16="http://schemas.microsoft.com/office/drawing/2014/main" id="{D6D7A0BC-0046-4CAA-8E7F-DCAFE511EA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96" y="237836"/>
            <a:ext cx="11602571" cy="228294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“Exhort one another while it is today…” Hebrews 3:13</a:t>
            </a:r>
            <a:endParaRPr lang="en-US" sz="54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7C6334F-6411-41EC-AD7D-179EDD8B5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6B02CEE-3AF8-4349-9B3E-8970E6DF62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AA01CF0-3FB5-44EB-B7DE-F2E86374C2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=""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Most of us, swimming against the tides of trouble the world knows nothing about, need only a bit of praise or encouragement - and we will make the goal</a:t>
            </a:r>
            <a:r>
              <a:rPr lang="en-US" sz="5400" dirty="0" smtClean="0"/>
              <a:t>.</a:t>
            </a:r>
            <a:r>
              <a:rPr lang="en-US" sz="5400" b="1" dirty="0" smtClean="0"/>
              <a:t> – Robert Collier</a:t>
            </a:r>
            <a:endParaRPr lang="en-US" sz="5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53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Surely, if we knew that something we could say or do would change someone’s eternal destination we would not hesitate to act.</a:t>
            </a:r>
          </a:p>
          <a:p>
            <a:r>
              <a:rPr lang="en-US" sz="4000" dirty="0" smtClean="0"/>
              <a:t>Some people need more encouragement &amp; exhortation that others.</a:t>
            </a:r>
          </a:p>
          <a:p>
            <a:r>
              <a:rPr lang="en-US" sz="4000" dirty="0" smtClean="0"/>
              <a:t>Building each other up is supposed to give us hope. If there is anything this world could use more of, it’s hope. </a:t>
            </a:r>
            <a:r>
              <a:rPr lang="en-US" sz="4000" b="1" u="sng" dirty="0" smtClean="0"/>
              <a:t>Romans 15:1-7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6785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If your words or actions could cause someone to go from feeling </a:t>
            </a:r>
            <a:r>
              <a:rPr lang="en-US" sz="6000" b="1" u="sng" dirty="0" smtClean="0"/>
              <a:t>HOPELESS</a:t>
            </a:r>
            <a:r>
              <a:rPr lang="en-US" sz="6000" dirty="0" smtClean="0"/>
              <a:t> to feeling </a:t>
            </a:r>
            <a:r>
              <a:rPr lang="en-US" sz="6000" b="1" u="sng" dirty="0" smtClean="0"/>
              <a:t>HOPEFUL</a:t>
            </a:r>
            <a:r>
              <a:rPr lang="en-US" sz="6000" dirty="0" smtClean="0"/>
              <a:t>, what </a:t>
            </a:r>
            <a:r>
              <a:rPr lang="en-US" sz="6000" dirty="0" err="1" smtClean="0"/>
              <a:t>what</a:t>
            </a:r>
            <a:r>
              <a:rPr lang="en-US" sz="6000" dirty="0" smtClean="0"/>
              <a:t> kind of tragedies &amp; heartache could you potentially save them from?</a:t>
            </a:r>
            <a:endParaRPr lang="en-US" sz="6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21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Many of you might be like many other Christians I know who don’t know how to give encouragement &amp; exhortation. That’s okay.</a:t>
            </a:r>
            <a:endParaRPr lang="en-US" sz="4000" b="1" u="sng" dirty="0"/>
          </a:p>
          <a:p>
            <a:r>
              <a:rPr lang="en-US" sz="4000" dirty="0" smtClean="0"/>
              <a:t>Wanting to get better at something is a much better position than remaining stagnant.</a:t>
            </a:r>
          </a:p>
          <a:p>
            <a:r>
              <a:rPr lang="en-US" sz="4000" dirty="0" smtClean="0"/>
              <a:t>Philippians 4:8-9 gives us a great template.</a:t>
            </a:r>
          </a:p>
          <a:p>
            <a:r>
              <a:rPr lang="en-US" sz="4000" dirty="0" smtClean="0"/>
              <a:t>Are you willing to put in the work? </a:t>
            </a:r>
          </a:p>
        </p:txBody>
      </p:sp>
    </p:spTree>
    <p:extLst>
      <p:ext uri="{BB962C8B-B14F-4D97-AF65-F5344CB8AC3E}">
        <p14:creationId xmlns:p14="http://schemas.microsoft.com/office/powerpoint/2010/main" val="4395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299"/>
            <a:ext cx="12192000" cy="56140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“Our prayers should be thrown across the pathway of men &amp; women as they rush in their downward course to a lost eternity”</a:t>
            </a:r>
          </a:p>
        </p:txBody>
      </p:sp>
    </p:spTree>
    <p:extLst>
      <p:ext uri="{BB962C8B-B14F-4D97-AF65-F5344CB8AC3E}">
        <p14:creationId xmlns:p14="http://schemas.microsoft.com/office/powerpoint/2010/main" val="13981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800" dirty="0" smtClean="0"/>
              <a:t>2. It reflects an attitude of thankfulness &amp; forgiveness.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32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Hopefully you recognize the many things that Christians have to be thankful for. Do we truly “Count our many blessings?” </a:t>
            </a:r>
          </a:p>
          <a:p>
            <a:r>
              <a:rPr lang="en-US" sz="4000" dirty="0" smtClean="0"/>
              <a:t>Matthew 18:21-35 – Let’s not be guilty of scoffing at the unforgiving </a:t>
            </a:r>
            <a:r>
              <a:rPr lang="en-US" sz="4000" dirty="0" smtClean="0"/>
              <a:t>servant.</a:t>
            </a:r>
          </a:p>
          <a:p>
            <a:r>
              <a:rPr lang="en-US" sz="4000" dirty="0" smtClean="0"/>
              <a:t>How </a:t>
            </a:r>
            <a:r>
              <a:rPr lang="en-US" sz="4000" dirty="0" smtClean="0"/>
              <a:t>encouraging &amp; uplifting will it be to someone when they receive your forgiveness.</a:t>
            </a:r>
          </a:p>
          <a:p>
            <a:r>
              <a:rPr lang="en-US" sz="4000" dirty="0" smtClean="0"/>
              <a:t>We exhort because we’ve been exhorted.</a:t>
            </a:r>
          </a:p>
        </p:txBody>
      </p:sp>
    </p:spTree>
    <p:extLst>
      <p:ext uri="{BB962C8B-B14F-4D97-AF65-F5344CB8AC3E}">
        <p14:creationId xmlns:p14="http://schemas.microsoft.com/office/powerpoint/2010/main" val="13848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Let’s not just be content to receive compliments, encouragement, or counsel.</a:t>
            </a:r>
          </a:p>
          <a:p>
            <a:r>
              <a:rPr lang="en-US" sz="4000" dirty="0" smtClean="0"/>
              <a:t>We </a:t>
            </a:r>
            <a:r>
              <a:rPr lang="en-US" sz="4000" dirty="0"/>
              <a:t>should always be looking for ways we can bless someone with our words or actions. </a:t>
            </a:r>
            <a:endParaRPr lang="en-US" sz="4000" dirty="0" smtClean="0"/>
          </a:p>
          <a:p>
            <a:r>
              <a:rPr lang="en-US" sz="4000" dirty="0" smtClean="0"/>
              <a:t>In </a:t>
            </a:r>
            <a:r>
              <a:rPr lang="en-US" sz="4000" dirty="0"/>
              <a:t>turn, we can be thankful when God uses someone to say or do something kind or helpful to encourage our hearts</a:t>
            </a:r>
            <a:r>
              <a:rPr lang="en-US" sz="4000" dirty="0" smtClean="0"/>
              <a:t>. Be the one in Luke 17.</a:t>
            </a:r>
          </a:p>
        </p:txBody>
      </p:sp>
    </p:spTree>
    <p:extLst>
      <p:ext uri="{BB962C8B-B14F-4D97-AF65-F5344CB8AC3E}">
        <p14:creationId xmlns:p14="http://schemas.microsoft.com/office/powerpoint/2010/main" val="426824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dirty="0" smtClean="0"/>
              <a:t>3. It gives people (Christians &amp; Non-Christians) confidence they desperately need.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260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Many people are hampered by lack of confidence. It keeps them from doing so much.</a:t>
            </a:r>
          </a:p>
          <a:p>
            <a:r>
              <a:rPr lang="en-US" sz="4000" dirty="0" smtClean="0"/>
              <a:t>Have you ever considered the situation that Joshua found himself in? Deuteronomy 31.</a:t>
            </a:r>
          </a:p>
          <a:p>
            <a:r>
              <a:rPr lang="en-US" sz="4000" dirty="0" smtClean="0"/>
              <a:t>When I think of strong Old Testament leaders, Moses rises to the top quickly.</a:t>
            </a:r>
          </a:p>
          <a:p>
            <a:r>
              <a:rPr lang="en-US" sz="4000" dirty="0" smtClean="0"/>
              <a:t>Can you imagine following him? Look at how Moses encourages &amp; strengthens Joshua. </a:t>
            </a:r>
          </a:p>
        </p:txBody>
      </p:sp>
    </p:spTree>
    <p:extLst>
      <p:ext uri="{BB962C8B-B14F-4D97-AF65-F5344CB8AC3E}">
        <p14:creationId xmlns:p14="http://schemas.microsoft.com/office/powerpoint/2010/main" val="225158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902"/>
            <a:ext cx="12192000" cy="52063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dirty="0" smtClean="0"/>
              <a:t>Exhort – to Strongly encourage or urge (someone) to do something.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81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4</a:t>
            </a:r>
            <a:r>
              <a:rPr lang="en-US" sz="8800" dirty="0" smtClean="0"/>
              <a:t>. It causes the Church to grow.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19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All of us have probably heard some interesting sermon titles. Here is one I remember very vividly: “</a:t>
            </a:r>
            <a:r>
              <a:rPr lang="en-US" sz="4000" b="1" u="sng" dirty="0" smtClean="0"/>
              <a:t>How to kill a church.</a:t>
            </a:r>
            <a:r>
              <a:rPr lang="en-US" sz="4000" dirty="0" smtClean="0"/>
              <a:t>”</a:t>
            </a:r>
          </a:p>
          <a:p>
            <a:r>
              <a:rPr lang="en-US" sz="4000" dirty="0" smtClean="0"/>
              <a:t>We may not realize that our lack of exhortation &amp; encouragement could be something that harms the Church. Yet it happens quite often.</a:t>
            </a:r>
          </a:p>
          <a:p>
            <a:r>
              <a:rPr lang="en-US" sz="4000" dirty="0" smtClean="0"/>
              <a:t>Acts 11:21-26 – The son of encouragement.</a:t>
            </a:r>
          </a:p>
        </p:txBody>
      </p:sp>
    </p:spTree>
    <p:extLst>
      <p:ext uri="{BB962C8B-B14F-4D97-AF65-F5344CB8AC3E}">
        <p14:creationId xmlns:p14="http://schemas.microsoft.com/office/powerpoint/2010/main" val="328094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wonder how far reaching all that encourage-</a:t>
            </a:r>
            <a:r>
              <a:rPr lang="en-US" sz="4000" dirty="0" err="1" smtClean="0"/>
              <a:t>ment</a:t>
            </a:r>
            <a:r>
              <a:rPr lang="en-US" sz="4000" dirty="0" smtClean="0"/>
              <a:t> from Barnabas went. How many people that he exhorted went on to do the same?</a:t>
            </a:r>
          </a:p>
          <a:p>
            <a:r>
              <a:rPr lang="en-US" sz="4000" dirty="0" smtClean="0"/>
              <a:t>God uses others to encourage us, and God wants to use us to encourage others. </a:t>
            </a:r>
          </a:p>
          <a:p>
            <a:r>
              <a:rPr lang="en-US" sz="4000" dirty="0" smtClean="0"/>
              <a:t>What a great cycle of growth. Matthew 7:12</a:t>
            </a:r>
          </a:p>
          <a:p>
            <a:r>
              <a:rPr lang="en-US" sz="4000" dirty="0" smtClean="0"/>
              <a:t>Your past experiences make you the perfect encourager &amp; admonisher. James 1: 2-4</a:t>
            </a:r>
          </a:p>
        </p:txBody>
      </p:sp>
    </p:spTree>
    <p:extLst>
      <p:ext uri="{BB962C8B-B14F-4D97-AF65-F5344CB8AC3E}">
        <p14:creationId xmlns:p14="http://schemas.microsoft.com/office/powerpoint/2010/main" val="135764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299"/>
            <a:ext cx="12192000" cy="56140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People (usually) want to be around nice people. That could be the very thing that first brings them to thinking about spiritual things. John 4:39-42. What first brought the people to Jesus </a:t>
            </a:r>
            <a:r>
              <a:rPr lang="en-US" sz="5400" smtClean="0"/>
              <a:t>(Church)?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52747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5. Tomorrow isn’t guaranteed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79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Autofit/>
          </a:bodyPr>
          <a:lstStyle/>
          <a:p>
            <a:r>
              <a:rPr lang="en-US" sz="4000" dirty="0" smtClean="0"/>
              <a:t>Hebrews 3:14 – While it is today. </a:t>
            </a:r>
          </a:p>
          <a:p>
            <a:r>
              <a:rPr lang="en-US" sz="4000" dirty="0" smtClean="0"/>
              <a:t>First, you’re not guaranteed tomorrow to be able to give that encouragement or build someone up. The Lord may call you home. </a:t>
            </a:r>
          </a:p>
          <a:p>
            <a:r>
              <a:rPr lang="en-US" sz="4000" dirty="0" smtClean="0"/>
              <a:t>Secondly &amp; more importantly, they aren't guaranteed tomorrow.</a:t>
            </a:r>
          </a:p>
          <a:p>
            <a:r>
              <a:rPr lang="en-US" sz="4000" dirty="0"/>
              <a:t>W</a:t>
            </a:r>
            <a:r>
              <a:rPr lang="en-US" sz="4000" dirty="0" smtClean="0"/>
              <a:t>hat if your encouragement was what put them on the path to knowing Christ &amp; heaven</a:t>
            </a:r>
            <a:r>
              <a:rPr lang="en-US" sz="4000" dirty="0"/>
              <a:t>?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5886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550"/>
            <a:ext cx="12192000" cy="6050693"/>
          </a:xfrm>
        </p:spPr>
        <p:txBody>
          <a:bodyPr>
            <a:noAutofit/>
          </a:bodyPr>
          <a:lstStyle/>
          <a:p>
            <a:r>
              <a:rPr lang="en-US" sz="4000" dirty="0" smtClean="0"/>
              <a:t>Don’t wait to say or do that thing of encouragement or exhortation. James 4:13-17</a:t>
            </a:r>
          </a:p>
          <a:p>
            <a:r>
              <a:rPr lang="en-US" sz="4000" dirty="0" smtClean="0"/>
              <a:t>How many times have you tragically heard of someone who left the house and never made it back home? Say that encouraging thing!!!</a:t>
            </a:r>
          </a:p>
          <a:p>
            <a:r>
              <a:rPr lang="en-US" sz="4000" dirty="0" smtClean="0"/>
              <a:t>Not to mention that we don’t know when Christ might return – “As a thief in the night” – 1 Thessalonians 5:1-11</a:t>
            </a:r>
          </a:p>
        </p:txBody>
      </p:sp>
    </p:spTree>
    <p:extLst>
      <p:ext uri="{BB962C8B-B14F-4D97-AF65-F5344CB8AC3E}">
        <p14:creationId xmlns:p14="http://schemas.microsoft.com/office/powerpoint/2010/main" val="417439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299"/>
            <a:ext cx="12192000" cy="56140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Don’t wait to do things that could have eternal importance for you and others. Wake up and do it today! Romans 13:8-14</a:t>
            </a:r>
          </a:p>
        </p:txBody>
      </p:sp>
    </p:spTree>
    <p:extLst>
      <p:ext uri="{BB962C8B-B14F-4D97-AF65-F5344CB8AC3E}">
        <p14:creationId xmlns:p14="http://schemas.microsoft.com/office/powerpoint/2010/main" val="104761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902"/>
            <a:ext cx="12192000" cy="52063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800" dirty="0" smtClean="0"/>
              <a:t>Why should a Christian exhort &amp; encourage other people?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87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3399"/>
            <a:ext cx="12192000" cy="6354660"/>
          </a:xfrm>
        </p:spPr>
        <p:txBody>
          <a:bodyPr>
            <a:normAutofit fontScale="47500" lnSpcReduction="20000"/>
          </a:bodyPr>
          <a:lstStyle/>
          <a:p>
            <a:r>
              <a:rPr lang="en-US" sz="10100" dirty="0" smtClean="0"/>
              <a:t>1. It could change someone’s trajectory.</a:t>
            </a:r>
          </a:p>
          <a:p>
            <a:r>
              <a:rPr lang="en-US" sz="10100" dirty="0" smtClean="0"/>
              <a:t>2. It reflects an attitude of thankfulness &amp; forgiveness.</a:t>
            </a:r>
          </a:p>
          <a:p>
            <a:r>
              <a:rPr lang="en-US" sz="10100" dirty="0" smtClean="0"/>
              <a:t>It gives people confidence they desperately need.</a:t>
            </a:r>
          </a:p>
          <a:p>
            <a:r>
              <a:rPr lang="en-US" sz="10100" dirty="0" smtClean="0"/>
              <a:t>4. It causes the Church to grow.</a:t>
            </a:r>
          </a:p>
          <a:p>
            <a:r>
              <a:rPr lang="en-US" sz="10100" dirty="0" smtClean="0"/>
              <a:t>5. Tomorrow isn’t guaranteed.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8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83" y="864065"/>
            <a:ext cx="3347207" cy="6295937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Admonish</a:t>
            </a:r>
          </a:p>
          <a:p>
            <a:r>
              <a:rPr lang="en-US" sz="4300" dirty="0" smtClean="0"/>
              <a:t>Advise</a:t>
            </a:r>
          </a:p>
          <a:p>
            <a:r>
              <a:rPr lang="en-US" sz="4300" dirty="0" smtClean="0"/>
              <a:t>Beseech</a:t>
            </a:r>
          </a:p>
          <a:p>
            <a:r>
              <a:rPr lang="en-US" sz="4300" dirty="0" smtClean="0"/>
              <a:t>Call upon</a:t>
            </a:r>
          </a:p>
          <a:p>
            <a:r>
              <a:rPr lang="en-US" sz="4300" dirty="0" smtClean="0"/>
              <a:t>Caution</a:t>
            </a:r>
          </a:p>
          <a:p>
            <a:r>
              <a:rPr lang="en-US" sz="4300" dirty="0" smtClean="0"/>
              <a:t>Encourage</a:t>
            </a:r>
          </a:p>
          <a:p>
            <a:r>
              <a:rPr lang="en-US" sz="4300" dirty="0" smtClean="0"/>
              <a:t>Enjoin</a:t>
            </a:r>
          </a:p>
          <a:p>
            <a:r>
              <a:rPr lang="en-US" sz="4300" dirty="0" smtClean="0"/>
              <a:t>Insist</a:t>
            </a:r>
          </a:p>
          <a:p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3002" y="864065"/>
            <a:ext cx="3347207" cy="629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Incite</a:t>
            </a:r>
          </a:p>
          <a:p>
            <a:r>
              <a:rPr lang="en-US" sz="4300" dirty="0" smtClean="0"/>
              <a:t>Persuade</a:t>
            </a:r>
          </a:p>
          <a:p>
            <a:r>
              <a:rPr lang="en-US" sz="4300" dirty="0" smtClean="0"/>
              <a:t>Preach</a:t>
            </a:r>
          </a:p>
          <a:p>
            <a:r>
              <a:rPr lang="en-US" sz="4300" dirty="0" smtClean="0"/>
              <a:t>Prod</a:t>
            </a:r>
          </a:p>
          <a:p>
            <a:r>
              <a:rPr lang="en-US" sz="4300" dirty="0" smtClean="0"/>
              <a:t>Bid</a:t>
            </a:r>
          </a:p>
          <a:p>
            <a:r>
              <a:rPr lang="en-US" sz="4300" dirty="0" smtClean="0"/>
              <a:t>Counsel</a:t>
            </a:r>
          </a:p>
          <a:p>
            <a:r>
              <a:rPr lang="en-US" sz="4300" dirty="0" smtClean="0"/>
              <a:t>Entreat </a:t>
            </a:r>
          </a:p>
          <a:p>
            <a:r>
              <a:rPr lang="en-US" sz="4300" dirty="0" smtClean="0"/>
              <a:t>Goad</a:t>
            </a:r>
          </a:p>
          <a:p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5221" y="562062"/>
            <a:ext cx="3347207" cy="629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4000" dirty="0" smtClean="0"/>
              <a:t>Insist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Plead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Press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Pressure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Prompt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Stir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Stimulate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Spur</a:t>
            </a:r>
          </a:p>
        </p:txBody>
      </p:sp>
    </p:spTree>
    <p:extLst>
      <p:ext uri="{BB962C8B-B14F-4D97-AF65-F5344CB8AC3E}">
        <p14:creationId xmlns:p14="http://schemas.microsoft.com/office/powerpoint/2010/main" val="25812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83" y="864065"/>
            <a:ext cx="3347207" cy="6295937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u="sng" dirty="0" smtClean="0"/>
              <a:t>Admonish</a:t>
            </a:r>
          </a:p>
          <a:p>
            <a:r>
              <a:rPr lang="en-US" sz="4300" dirty="0" smtClean="0"/>
              <a:t>Advise</a:t>
            </a:r>
          </a:p>
          <a:p>
            <a:r>
              <a:rPr lang="en-US" sz="4300" b="1" u="sng" dirty="0" smtClean="0"/>
              <a:t>Beseech</a:t>
            </a:r>
          </a:p>
          <a:p>
            <a:r>
              <a:rPr lang="en-US" sz="4300" dirty="0" smtClean="0"/>
              <a:t>Call upon</a:t>
            </a:r>
          </a:p>
          <a:p>
            <a:r>
              <a:rPr lang="en-US" sz="4300" dirty="0" smtClean="0"/>
              <a:t>Caution</a:t>
            </a:r>
          </a:p>
          <a:p>
            <a:r>
              <a:rPr lang="en-US" sz="4300" b="1" u="sng" dirty="0" smtClean="0"/>
              <a:t>Encourage</a:t>
            </a:r>
          </a:p>
          <a:p>
            <a:r>
              <a:rPr lang="en-US" sz="4300" dirty="0" smtClean="0"/>
              <a:t>Enjoin</a:t>
            </a:r>
          </a:p>
          <a:p>
            <a:r>
              <a:rPr lang="en-US" sz="4300" dirty="0" smtClean="0"/>
              <a:t>Insist</a:t>
            </a:r>
          </a:p>
          <a:p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3002" y="864065"/>
            <a:ext cx="3347207" cy="6295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Incite</a:t>
            </a:r>
          </a:p>
          <a:p>
            <a:r>
              <a:rPr lang="en-US" sz="4300" b="1" u="sng" dirty="0" smtClean="0"/>
              <a:t>Persuade</a:t>
            </a:r>
          </a:p>
          <a:p>
            <a:r>
              <a:rPr lang="en-US" sz="4300" dirty="0" smtClean="0"/>
              <a:t>Preach</a:t>
            </a:r>
          </a:p>
          <a:p>
            <a:r>
              <a:rPr lang="en-US" sz="4300" dirty="0" smtClean="0"/>
              <a:t>Prod</a:t>
            </a:r>
          </a:p>
          <a:p>
            <a:r>
              <a:rPr lang="en-US" sz="4300" dirty="0" smtClean="0"/>
              <a:t>Bid</a:t>
            </a:r>
          </a:p>
          <a:p>
            <a:r>
              <a:rPr lang="en-US" sz="4300" b="1" u="sng" dirty="0" smtClean="0"/>
              <a:t>Counsel</a:t>
            </a:r>
          </a:p>
          <a:p>
            <a:r>
              <a:rPr lang="en-US" sz="4300" b="1" u="sng" dirty="0" smtClean="0"/>
              <a:t>Entreat </a:t>
            </a:r>
          </a:p>
          <a:p>
            <a:r>
              <a:rPr lang="en-US" sz="4300" dirty="0" smtClean="0"/>
              <a:t>Goad</a:t>
            </a:r>
          </a:p>
          <a:p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5221" y="562062"/>
            <a:ext cx="3347207" cy="6295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4000" dirty="0" smtClean="0"/>
              <a:t>Insist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Plead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Press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Pressure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Prompt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Stir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Stimulate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Spur</a:t>
            </a:r>
          </a:p>
        </p:txBody>
      </p:sp>
    </p:spTree>
    <p:extLst>
      <p:ext uri="{BB962C8B-B14F-4D97-AF65-F5344CB8AC3E}">
        <p14:creationId xmlns:p14="http://schemas.microsoft.com/office/powerpoint/2010/main" val="37556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9234"/>
            <a:ext cx="12192000" cy="59069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But exhort one another every day, as long as it is called “today,” that none of you may be hardened by the deceitfulness of sin. Hebrews 3:13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70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902"/>
            <a:ext cx="12192000" cy="520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Why might a Christian do these things to other people?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55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620"/>
            <a:ext cx="12192000" cy="5206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1. To change a person’s spiritual trajectory.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807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562335"/>
          </a:xfrm>
        </p:spPr>
      </p:pic>
    </p:spTree>
    <p:extLst>
      <p:ext uri="{BB962C8B-B14F-4D97-AF65-F5344CB8AC3E}">
        <p14:creationId xmlns:p14="http://schemas.microsoft.com/office/powerpoint/2010/main" val="20289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7" y="322842"/>
            <a:ext cx="3966004" cy="394435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532" y="322841"/>
            <a:ext cx="4028300" cy="39443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832" y="322839"/>
            <a:ext cx="3364642" cy="3944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5" y="4267198"/>
            <a:ext cx="5448816" cy="25852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41" y="4272733"/>
            <a:ext cx="5910133" cy="2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R.pptx" id="{C8B94E25-33BD-45D5-BF09-DFDE6F66F827}" vid="{3906A810-667D-48F7-952C-A904CEA9ED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923</Words>
  <Application>Microsoft Office PowerPoint</Application>
  <PresentationFormat>Widescreen</PresentationFormat>
  <Paragraphs>100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Franklin Gothic Book</vt:lpstr>
      <vt:lpstr>Franklin Gothic Demi</vt:lpstr>
      <vt:lpstr>Wingdings 2</vt:lpstr>
      <vt:lpstr>DividendVTI</vt:lpstr>
      <vt:lpstr>“Exhort one another while it is today…” Hebrews 3:13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2022-06-29T15:56:12Z</dcterms:created>
  <dcterms:modified xsi:type="dcterms:W3CDTF">2022-08-14T21:45:06Z</dcterms:modified>
</cp:coreProperties>
</file>