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67" r:id="rId20"/>
    <p:sldId id="268" r:id="rId21"/>
    <p:sldId id="269" r:id="rId22"/>
    <p:sldId id="270" r:id="rId23"/>
    <p:sldId id="271" r:id="rId24"/>
    <p:sldId id="25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405"/>
  </p:normalViewPr>
  <p:slideViewPr>
    <p:cSldViewPr snapToGrid="0" snapToObjects="1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90C9A-9E35-257D-4E7B-2CB2F2CC5F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F8C1A3-DEC7-4630-1400-C0060CFE2B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D8140-5A71-2EDD-692F-CEED6598E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5BD0-2840-6543-863A-23932A46E781}" type="datetimeFigureOut">
              <a:rPr lang="en-US" smtClean="0"/>
              <a:t>7/12/22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84AAD-175A-B0B1-B7A1-7EA9998F9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74307-892D-37F3-3D86-C1BBCF8C5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39366-0E94-E946-8565-9D8370C0E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86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33B3E-52DD-2441-77F4-F65403CC2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2A7AC3-8D8F-BD1B-AA62-4D27996581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5BEC5-2828-A01D-6FC3-38656E850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5BD0-2840-6543-863A-23932A46E781}" type="datetimeFigureOut">
              <a:rPr lang="en-US" smtClean="0"/>
              <a:t>7/12/22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2D66B-7D56-E36E-ECEC-19ED5E428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972DC-DDE4-7D89-C8B3-2361213AF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39366-0E94-E946-8565-9D8370C0E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17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36BB3C-D762-EC3F-9EAE-2BD7EDF89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408803-4A48-8529-48B0-B6573B84D5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F37B6-C2D4-13B4-267A-0CEC4ECE8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5BD0-2840-6543-863A-23932A46E781}" type="datetimeFigureOut">
              <a:rPr lang="en-US" smtClean="0"/>
              <a:t>7/12/22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8A00FD-EBDB-D219-1AFD-3D51E90E2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901C8-AF7B-9DCE-F9EA-747F14D54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39366-0E94-E946-8565-9D8370C0E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40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B3A6E-B635-D92F-CDEC-1F8F41928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4068D-F19C-B653-3874-369C2BE20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7B3E84-6652-E254-EC06-0E011D333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5BD0-2840-6543-863A-23932A46E781}" type="datetimeFigureOut">
              <a:rPr lang="en-US" smtClean="0"/>
              <a:t>7/12/22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4198D-BB70-70A8-2BC6-CC581FBD2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33C73-B2EA-CB09-1B3F-810828D0F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39366-0E94-E946-8565-9D8370C0E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6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9352A-3899-C848-839F-63D412073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B7D005-1C1C-52EC-35DE-ED2230A15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113D1-0D09-B912-1B68-48B1F1E8A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5BD0-2840-6543-863A-23932A46E781}" type="datetimeFigureOut">
              <a:rPr lang="en-US" smtClean="0"/>
              <a:t>7/12/22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BD014-8A0F-9DDA-E4D2-FFB983BFB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71461-6910-243F-9D88-7E4BFEBD7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39366-0E94-E946-8565-9D8370C0E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82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E749B-B79F-B149-944E-5A862C540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B8237-072A-8AE8-5F80-43DB52693F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79498D-1884-C1FE-59BF-330A44BCC0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4CDE30-B3D3-41DF-F704-010E32BF1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5BD0-2840-6543-863A-23932A46E781}" type="datetimeFigureOut">
              <a:rPr lang="en-US" smtClean="0"/>
              <a:t>7/12/22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875773-F4BE-B5E3-C0F0-416EA01C8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05A3EF-8BDC-9058-3976-1B55E444B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39366-0E94-E946-8565-9D8370C0E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534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D74D4-06B1-63AC-59DE-5D9956610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96788D-1745-CF05-84F2-4E67E6942E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99054D-03DF-9E4A-2266-5A8CAA6DE9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0C6E15-2CE3-B83F-5CDC-0A1A6CA0AA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71DC0D-7854-13DE-9901-48A03A835D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6F906A-26F1-2D26-30B4-732DC95B6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5BD0-2840-6543-863A-23932A46E781}" type="datetimeFigureOut">
              <a:rPr lang="en-US" smtClean="0"/>
              <a:t>7/12/22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E30E9E-F658-44D1-7DC9-007598891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23E14C-E706-B2F9-7155-915235EFC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39366-0E94-E946-8565-9D8370C0E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12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208D1-AE07-9DBB-C50B-1F92618E4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3CA3E8-E262-B54A-3BA6-023B0C69A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5BD0-2840-6543-863A-23932A46E781}" type="datetimeFigureOut">
              <a:rPr lang="en-US" smtClean="0"/>
              <a:t>7/12/22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750321-B994-EB13-AB20-C78E6791B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D5050B-8592-717F-E62F-D2EB259C2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39366-0E94-E946-8565-9D8370C0E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361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94D8E0-C5BF-9038-BB13-6565104A9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5BD0-2840-6543-863A-23932A46E781}" type="datetimeFigureOut">
              <a:rPr lang="en-US" smtClean="0"/>
              <a:t>7/12/22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E3F4BB-0807-DCA8-523F-2E996964A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58F9DF-3A4F-6312-4570-934B4C82D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39366-0E94-E946-8565-9D8370C0E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42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C1D2B-E2A9-4FBC-2F1A-30A37F471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458A8-E544-FA33-D81A-334B769D1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92D8AE-D855-A41C-80FF-252D9F625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B29CA2-BC1B-BF23-BA02-D37AB71B9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5BD0-2840-6543-863A-23932A46E781}" type="datetimeFigureOut">
              <a:rPr lang="en-US" smtClean="0"/>
              <a:t>7/12/22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AD44C1-303B-B0B4-B712-F736AAC2B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4D5727-F40B-86E8-E8ED-A737A2BF1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39366-0E94-E946-8565-9D8370C0E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28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EF6B6-A440-263F-1CE6-76311803D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A1C3E9-3952-11FE-D057-6C60B631E9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DC91C5-2391-3B23-068C-8541A3225D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1E2349-647D-49A6-F43C-40E3AB805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5BD0-2840-6543-863A-23932A46E781}" type="datetimeFigureOut">
              <a:rPr lang="en-US" smtClean="0"/>
              <a:t>7/12/22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5F6A10-8FC9-53F8-1B00-A1306E19C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BBE67D-7851-2C25-371C-F5E6C132B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39366-0E94-E946-8565-9D8370C0E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31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2EFCEA-7125-9BC5-8CE2-D65213DC5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C5901B-3528-5EFD-5486-4B69A1917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CCEB26-22B4-0A4F-2CF9-009A9AB16E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05BD0-2840-6543-863A-23932A46E781}" type="datetimeFigureOut">
              <a:rPr lang="en-US" smtClean="0"/>
              <a:t>7/12/22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30390-7E5D-6BC1-D330-4285893EDF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2EC04-9387-388E-4A5A-3822F1D23C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39366-0E94-E946-8565-9D8370C0E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097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05C605-44E4-4053-7C61-3E8BF19BB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96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5F3B77-E201-8803-3C7E-F31E8D911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791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716586-31BA-75DF-78D6-C3C1D0C3E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012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3248FE-60A7-68BC-B706-330361645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33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5E550D-89C8-8B4E-223C-B8721AFDE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292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81D9DF-A367-2DD8-3F6B-6B29FA50D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044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F6B90B-8BAA-A613-DC0C-5D084C924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006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75F4B4-63EE-F5C3-CA39-76D98AAA8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981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355EE8-9940-A1A9-6EED-9E23F21A1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1105A2-74CC-174A-B900-E83EB0558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14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0F0BE6-9245-C57E-B40C-6121352B6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B950F1-F521-1ED7-FB3E-137AC99C0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17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E0C14F-6364-227C-851B-604D590AB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1DE164-E00F-C32F-B365-A59CAD7FA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97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5268BA-72B7-57E3-9712-ECF030630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951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094F5D-D250-9993-742A-C99A1E0AB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A7FDF0-726A-B1B1-A828-1C15F0012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168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CA6525-0E9B-40D4-5381-4A8E8F42E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9CBBCE-321E-3DC1-B5A9-9FB9F9BDF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00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229605-2344-81A4-64AC-BAA2CE936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6B64A7-3E58-1338-5880-639C4FC24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101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C5D65B-19BE-0A02-5628-35352367A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376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7EF33B-8BBF-C28F-752B-9B5FC3743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246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B48F6A-7236-B20D-5CD6-9EDBEEC22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075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CC4581-819C-06ED-022F-A22A615FB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968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5F13BA-70FF-55FB-BD9B-C91940837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649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9AD569-6545-917D-FD79-F1D2A0583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28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928966-22EB-6CE4-DEA5-3A7FED298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472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0E7B7C-0752-9AB6-BD19-61BED056C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630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58F7BB-BBEE-BA91-8A93-8C6526081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87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Macintosh PowerPoint</Application>
  <PresentationFormat>Widescreen</PresentationFormat>
  <Paragraphs>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Pate</dc:creator>
  <cp:lastModifiedBy>Jeremy Pate</cp:lastModifiedBy>
  <cp:revision>1</cp:revision>
  <dcterms:created xsi:type="dcterms:W3CDTF">2022-07-12T15:00:08Z</dcterms:created>
  <dcterms:modified xsi:type="dcterms:W3CDTF">2022-07-12T15:08:11Z</dcterms:modified>
</cp:coreProperties>
</file>