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9AD99-20A0-47BE-AA60-0F2B157C6201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C3D85-F267-4055-BCB0-BC67943C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44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629" y="521044"/>
            <a:ext cx="8915399" cy="3169508"/>
          </a:xfrm>
        </p:spPr>
        <p:txBody>
          <a:bodyPr>
            <a:normAutofit/>
          </a:bodyPr>
          <a:lstStyle/>
          <a:p>
            <a:r>
              <a:rPr lang="en-US" sz="8800" dirty="0" smtClean="0"/>
              <a:t>Be very still…</a:t>
            </a:r>
            <a:br>
              <a:rPr lang="en-US" sz="8800" dirty="0" smtClean="0"/>
            </a:br>
            <a:r>
              <a:rPr lang="en-US" sz="8800" dirty="0" smtClean="0"/>
              <a:t>Be very quiet…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2521" y="4143065"/>
            <a:ext cx="8915399" cy="210121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Zechariah 2:13</a:t>
            </a:r>
          </a:p>
          <a:p>
            <a:r>
              <a:rPr lang="en-US" sz="4400" dirty="0" err="1" smtClean="0"/>
              <a:t>Habakuk</a:t>
            </a:r>
            <a:r>
              <a:rPr lang="en-US" sz="4400" dirty="0" smtClean="0"/>
              <a:t> 2:20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8500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692" y="121602"/>
            <a:ext cx="11475308" cy="1138787"/>
          </a:xfrm>
        </p:spPr>
        <p:txBody>
          <a:bodyPr>
            <a:noAutofit/>
          </a:bodyPr>
          <a:lstStyle/>
          <a:p>
            <a:r>
              <a:rPr lang="en-US" sz="6000" dirty="0" smtClean="0"/>
              <a:t>Do any of you use this phrase?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822" y="1474573"/>
            <a:ext cx="11055178" cy="5272216"/>
          </a:xfrm>
        </p:spPr>
        <p:txBody>
          <a:bodyPr>
            <a:normAutofit lnSpcReduction="10000"/>
          </a:bodyPr>
          <a:lstStyle/>
          <a:p>
            <a:r>
              <a:rPr lang="en-US" sz="4300" dirty="0" smtClean="0"/>
              <a:t>What about if you’ve got a wiggly worm for a daughter?</a:t>
            </a:r>
          </a:p>
          <a:p>
            <a:r>
              <a:rPr lang="en-US" sz="4300" dirty="0" smtClean="0"/>
              <a:t>What about if you’re trying to tell a group of 7 year olds something? </a:t>
            </a:r>
          </a:p>
          <a:p>
            <a:r>
              <a:rPr lang="en-US" sz="4300" dirty="0" smtClean="0"/>
              <a:t>What if you’re trying to help someone?</a:t>
            </a:r>
          </a:p>
          <a:p>
            <a:r>
              <a:rPr lang="en-US" sz="4300" dirty="0" smtClean="0"/>
              <a:t>This idea &amp; phrase pops up several times in scripture? How can we apply it to our lives as we consider “being still?”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4687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9584" y="121602"/>
            <a:ext cx="10595854" cy="1138787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When we are still before God…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822" y="1474573"/>
            <a:ext cx="11055178" cy="5272216"/>
          </a:xfrm>
        </p:spPr>
        <p:txBody>
          <a:bodyPr>
            <a:normAutofit fontScale="92500" lnSpcReduction="10000"/>
          </a:bodyPr>
          <a:lstStyle/>
          <a:p>
            <a:r>
              <a:rPr lang="en-US" sz="4300" dirty="0" smtClean="0"/>
              <a:t>It becomes easier to control our emotions.</a:t>
            </a:r>
          </a:p>
          <a:p>
            <a:r>
              <a:rPr lang="en-US" sz="4300" dirty="0" smtClean="0"/>
              <a:t>Psalm 37:7-9</a:t>
            </a:r>
          </a:p>
          <a:p>
            <a:r>
              <a:rPr lang="en-US" sz="4300" dirty="0" smtClean="0"/>
              <a:t>I’m not sure that most of us are actively working on controlling our emotions.</a:t>
            </a:r>
          </a:p>
          <a:p>
            <a:r>
              <a:rPr lang="en-US" sz="4300" dirty="0" smtClean="0"/>
              <a:t>James 1:19-21; Ephesians 4:26</a:t>
            </a:r>
          </a:p>
          <a:p>
            <a:r>
              <a:rPr lang="en-US" sz="4300" dirty="0" smtClean="0"/>
              <a:t>Humans experience a plethora of emotions. We must try to control them all. Romans 12:9-21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8621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9584" y="121602"/>
            <a:ext cx="10595854" cy="1138787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When we are still before God…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9584" y="1474572"/>
            <a:ext cx="10892416" cy="5383427"/>
          </a:xfrm>
        </p:spPr>
        <p:txBody>
          <a:bodyPr>
            <a:noAutofit/>
          </a:bodyPr>
          <a:lstStyle/>
          <a:p>
            <a:r>
              <a:rPr lang="en-US" sz="4000" dirty="0" smtClean="0"/>
              <a:t>It becomes easier to see God’s power.</a:t>
            </a:r>
          </a:p>
          <a:p>
            <a:r>
              <a:rPr lang="en-US" sz="4000" dirty="0" smtClean="0"/>
              <a:t>Psalm 46:6-10; Ex 14:14; Zechariah </a:t>
            </a:r>
            <a:r>
              <a:rPr lang="en-US" sz="4000" dirty="0"/>
              <a:t>2:13</a:t>
            </a:r>
            <a:endParaRPr lang="en-US" sz="4000" dirty="0" smtClean="0"/>
          </a:p>
          <a:p>
            <a:r>
              <a:rPr lang="en-US" sz="4000" dirty="0" smtClean="0"/>
              <a:t>“If I come in there…” The word “</a:t>
            </a:r>
            <a:r>
              <a:rPr lang="en-US" sz="4000" b="1" dirty="0" smtClean="0"/>
              <a:t>still</a:t>
            </a:r>
            <a:r>
              <a:rPr lang="en-US" sz="4000" dirty="0" smtClean="0"/>
              <a:t>” is rendered “</a:t>
            </a:r>
            <a:r>
              <a:rPr lang="en-US" sz="4000" b="1" dirty="0" smtClean="0"/>
              <a:t>quiet</a:t>
            </a:r>
            <a:r>
              <a:rPr lang="en-US" sz="4000" dirty="0" smtClean="0"/>
              <a:t>” in some translations. </a:t>
            </a:r>
          </a:p>
          <a:p>
            <a:r>
              <a:rPr lang="en-US" sz="4000" dirty="0" smtClean="0"/>
              <a:t>How often are we guilty of trying to talk over God? Instead we should be looking for God’s power to influence our lives.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1816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9584" y="121602"/>
            <a:ext cx="10595854" cy="1138787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When we are still before God…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058" y="1474573"/>
            <a:ext cx="10865709" cy="5272216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It becomes easier to see opportunities to do good.</a:t>
            </a:r>
          </a:p>
          <a:p>
            <a:r>
              <a:rPr lang="en-US" sz="4000" dirty="0" smtClean="0"/>
              <a:t>Hebrews 13:1-3; Matthew 26: 31-46</a:t>
            </a:r>
          </a:p>
          <a:p>
            <a:r>
              <a:rPr lang="en-US" sz="4000" dirty="0" smtClean="0"/>
              <a:t>Everyone is busy. Everyone has things going on. Arguably, we all probably have to much going on. </a:t>
            </a:r>
          </a:p>
          <a:p>
            <a:r>
              <a:rPr lang="en-US" sz="4000" dirty="0" smtClean="0"/>
              <a:t>IF you aren’t looking for opportunities to do good, you probably won’t find them.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3995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9584" y="121602"/>
            <a:ext cx="10595854" cy="1138787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When we are still before God…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9584" y="1474573"/>
            <a:ext cx="10711184" cy="5272216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It becomes easier to find true peace.</a:t>
            </a:r>
          </a:p>
          <a:p>
            <a:r>
              <a:rPr lang="en-US" sz="4000" dirty="0" smtClean="0"/>
              <a:t>John 16:29-33; Philippians 4:4-7; Psalm 46</a:t>
            </a:r>
          </a:p>
          <a:p>
            <a:r>
              <a:rPr lang="en-US" sz="4000" dirty="0" smtClean="0"/>
              <a:t>Many of us may often feel like our lives are anything but “at peace.” So many times our lives seem out of focus.</a:t>
            </a:r>
          </a:p>
          <a:p>
            <a:r>
              <a:rPr lang="en-US" sz="4000" dirty="0" smtClean="0"/>
              <a:t>Maybe the cause of our distraction and lack of focus is that we aren’t pursuing peace. 1 Peter 3:8-12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2676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9584" y="121602"/>
            <a:ext cx="10595854" cy="1138787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When we are still before God…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7394" y="1474573"/>
            <a:ext cx="10923373" cy="5272216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It becomes easier to submit to God.</a:t>
            </a:r>
          </a:p>
          <a:p>
            <a:r>
              <a:rPr lang="en-US" sz="4000" dirty="0" smtClean="0"/>
              <a:t>Jonah 2:1-10</a:t>
            </a:r>
          </a:p>
          <a:p>
            <a:r>
              <a:rPr lang="en-US" sz="4000" dirty="0" smtClean="0"/>
              <a:t>What do you think the belly of the great fish was like for Jonah’s three day stay? Was it a calm, soothing place?</a:t>
            </a:r>
          </a:p>
          <a:p>
            <a:r>
              <a:rPr lang="en-US" sz="4000" dirty="0" smtClean="0"/>
              <a:t>Regardless, it was a place where Jonah realized he must submit to God’s voice.</a:t>
            </a:r>
          </a:p>
          <a:p>
            <a:r>
              <a:rPr lang="en-US" sz="4000" dirty="0" smtClean="0"/>
              <a:t>James 4:1-10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7124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789" y="1285103"/>
            <a:ext cx="11137557" cy="5272216"/>
          </a:xfrm>
        </p:spPr>
        <p:txBody>
          <a:bodyPr>
            <a:noAutofit/>
          </a:bodyPr>
          <a:lstStyle/>
          <a:p>
            <a:r>
              <a:rPr lang="en-US" sz="4400" dirty="0" smtClean="0"/>
              <a:t>There was one common word or theme through each of the four thoughts we worked through together.</a:t>
            </a:r>
          </a:p>
          <a:p>
            <a:r>
              <a:rPr lang="en-US" sz="4400" b="1" u="sng" dirty="0" smtClean="0"/>
              <a:t>Easier</a:t>
            </a:r>
            <a:r>
              <a:rPr lang="en-US" sz="4400" dirty="0" smtClean="0"/>
              <a:t>. When we are still before God, it makes life </a:t>
            </a:r>
            <a:r>
              <a:rPr lang="en-US" sz="4400" b="1" u="sng" dirty="0" smtClean="0"/>
              <a:t>easier</a:t>
            </a:r>
            <a:r>
              <a:rPr lang="en-US" sz="4400" dirty="0" smtClean="0"/>
              <a:t>. </a:t>
            </a:r>
          </a:p>
          <a:p>
            <a:r>
              <a:rPr lang="en-US" sz="4400" dirty="0" smtClean="0"/>
              <a:t>Not easy and free from difficulties or tribulations, but easier.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0483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789" y="1285103"/>
            <a:ext cx="11137557" cy="52722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 smtClean="0"/>
              <a:t>If we will try to </a:t>
            </a:r>
            <a:r>
              <a:rPr lang="en-US" sz="4800" b="1" dirty="0" smtClean="0"/>
              <a:t>control our emotions</a:t>
            </a:r>
            <a:r>
              <a:rPr lang="en-US" sz="4800" dirty="0" smtClean="0"/>
              <a:t>, try to </a:t>
            </a:r>
            <a:r>
              <a:rPr lang="en-US" sz="4800" b="1" dirty="0" smtClean="0"/>
              <a:t>see opportunities to do good</a:t>
            </a:r>
            <a:r>
              <a:rPr lang="en-US" sz="4800" dirty="0" smtClean="0"/>
              <a:t>, try to </a:t>
            </a:r>
            <a:r>
              <a:rPr lang="en-US" sz="4800" b="1" dirty="0" smtClean="0"/>
              <a:t>find true peace</a:t>
            </a:r>
            <a:r>
              <a:rPr lang="en-US" sz="4800" dirty="0" smtClean="0"/>
              <a:t>, and try to </a:t>
            </a:r>
            <a:r>
              <a:rPr lang="en-US" sz="4800" b="1" dirty="0" smtClean="0"/>
              <a:t>submit to God</a:t>
            </a:r>
            <a:r>
              <a:rPr lang="en-US" sz="4800" dirty="0" smtClean="0"/>
              <a:t>, our lives will become infinitely easier and more in harmony with God.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632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97</TotalTime>
  <Words>478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Wisp</vt:lpstr>
      <vt:lpstr>Be very still… Be very quiet…</vt:lpstr>
      <vt:lpstr>Do any of you use this phrase?</vt:lpstr>
      <vt:lpstr>When we are still before God…</vt:lpstr>
      <vt:lpstr>When we are still before God…</vt:lpstr>
      <vt:lpstr>When we are still before God…</vt:lpstr>
      <vt:lpstr>When we are still before God…</vt:lpstr>
      <vt:lpstr>When we are still before God…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still…</dc:title>
  <dc:creator>Flint</dc:creator>
  <cp:lastModifiedBy>Flint</cp:lastModifiedBy>
  <cp:revision>10</cp:revision>
  <cp:lastPrinted>2022-05-28T23:12:15Z</cp:lastPrinted>
  <dcterms:created xsi:type="dcterms:W3CDTF">2022-05-28T21:43:07Z</dcterms:created>
  <dcterms:modified xsi:type="dcterms:W3CDTF">2022-05-28T23:20:58Z</dcterms:modified>
</cp:coreProperties>
</file>