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432" y="593124"/>
            <a:ext cx="10104179" cy="4901514"/>
          </a:xfrm>
        </p:spPr>
        <p:txBody>
          <a:bodyPr>
            <a:noAutofit/>
          </a:bodyPr>
          <a:lstStyle/>
          <a:p>
            <a:r>
              <a:rPr lang="en-US" sz="6600" dirty="0" smtClean="0"/>
              <a:t>Lord, Teach us to pray…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Luke 11:1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79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16" y="96888"/>
            <a:ext cx="10519719" cy="142711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When you are a prayerful person…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422" y="2512540"/>
            <a:ext cx="9758190" cy="41024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…You reaffirm that God is in command.</a:t>
            </a:r>
          </a:p>
          <a:p>
            <a:pPr marL="0" indent="0">
              <a:buNone/>
            </a:pPr>
            <a:r>
              <a:rPr lang="en-US" sz="6600" dirty="0" smtClean="0"/>
              <a:t>James 4:7; Matt 6:33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4125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16" y="96888"/>
            <a:ext cx="10519719" cy="142711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When you are a prayerful person…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573" y="2512540"/>
            <a:ext cx="10173729" cy="41024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…Thankfulness becomes more natural.</a:t>
            </a:r>
          </a:p>
          <a:p>
            <a:pPr marL="0" indent="0">
              <a:buNone/>
            </a:pPr>
            <a:r>
              <a:rPr lang="en-US" sz="6600" dirty="0" smtClean="0"/>
              <a:t>Phil 1:3-5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555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16" y="96888"/>
            <a:ext cx="10519719" cy="142711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When you are a prayerful person…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573" y="2512540"/>
            <a:ext cx="10173729" cy="41024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…You improve your mental well being.</a:t>
            </a:r>
          </a:p>
          <a:p>
            <a:pPr marL="0" indent="0">
              <a:buNone/>
            </a:pPr>
            <a:r>
              <a:rPr lang="en-US" sz="6600" dirty="0" smtClean="0"/>
              <a:t>2 Samuel 12; Phil 4:6-8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961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16" y="96888"/>
            <a:ext cx="10519719" cy="142711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When you are a prayerful person…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573" y="2512540"/>
            <a:ext cx="10173729" cy="41024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…You demonstrate selflessness to others.</a:t>
            </a:r>
          </a:p>
          <a:p>
            <a:pPr marL="0" indent="0">
              <a:buNone/>
            </a:pPr>
            <a:r>
              <a:rPr lang="en-US" sz="6600" dirty="0" smtClean="0"/>
              <a:t>Phil 2:3-4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6869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16" y="96888"/>
            <a:ext cx="10519719" cy="142711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When you are a prayerful person…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573" y="2512540"/>
            <a:ext cx="10173729" cy="41024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…You imitate Christ day after day.</a:t>
            </a:r>
          </a:p>
          <a:p>
            <a:pPr marL="0" indent="0">
              <a:buNone/>
            </a:pPr>
            <a:r>
              <a:rPr lang="en-US" sz="6600" dirty="0" smtClean="0"/>
              <a:t>Matthew 26:36; John 17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655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16" y="96888"/>
            <a:ext cx="10519719" cy="142711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When you are a prayerful person…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573" y="2512540"/>
            <a:ext cx="10173729" cy="41024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…Everything about your faith and spiritual life can be enhanced.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652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119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Lord, Teach us to pray…  Luke 11:1</vt:lpstr>
      <vt:lpstr>When you are a prayerful person…</vt:lpstr>
      <vt:lpstr>When you are a prayerful person…</vt:lpstr>
      <vt:lpstr>When you are a prayerful person…</vt:lpstr>
      <vt:lpstr>When you are a prayerful person…</vt:lpstr>
      <vt:lpstr>When you are a prayerful person…</vt:lpstr>
      <vt:lpstr>When you are a prayerful person…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Teach us to pray…  Luke 11:1</dc:title>
  <dc:creator>Flint</dc:creator>
  <cp:lastModifiedBy>Flint</cp:lastModifiedBy>
  <cp:revision>3</cp:revision>
  <dcterms:created xsi:type="dcterms:W3CDTF">2020-11-01T18:53:11Z</dcterms:created>
  <dcterms:modified xsi:type="dcterms:W3CDTF">2020-11-01T14:41:06Z</dcterms:modified>
</cp:coreProperties>
</file>