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9467-5DAD-4957-8910-E5B37CF2CED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7F38-7942-4934-9F1B-526C994E8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87F38-7942-4934-9F1B-526C994E8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502F-068B-4C00-93AE-1A77E7BD8C85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5899-4AB2-41B9-92D9-007FAA99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Text: II Peter 1:19-21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“And we have the prophetic word more fully confirmed, to which you will do well to pay attention as to a lamp shining in a dark place, until the day dawns and the morning star rises in your hearts, knowing this first of all, that no </a:t>
            </a:r>
            <a:r>
              <a:rPr lang="en-US" sz="44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prophecy</a:t>
            </a:r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of Scripture comes from someone’s own interpretation.  For no </a:t>
            </a:r>
            <a:r>
              <a:rPr lang="en-US" sz="4400" u="sng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prophecy</a:t>
            </a:r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was ever produced by the will of man, but men spoke from God as they were carried along by the Holy Spirit.”</a:t>
            </a:r>
            <a:endParaRPr lang="en-US" sz="4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5813"/>
            <a:ext cx="10996749" cy="4671558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Prophecy defined: 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Greek word “</a:t>
            </a:r>
            <a:r>
              <a:rPr lang="en-US" sz="40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propheteia</a:t>
            </a:r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.”</a:t>
            </a:r>
          </a:p>
          <a:p>
            <a:pPr lvl="1"/>
            <a:r>
              <a:rPr lang="en-US" sz="4000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pro-</a:t>
            </a:r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, “forth,” </a:t>
            </a:r>
            <a:r>
              <a:rPr lang="en-US" sz="4000" i="1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phemi</a:t>
            </a:r>
            <a:r>
              <a:rPr lang="en-US" sz="4000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-</a:t>
            </a:r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, “to speak.”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Means prediction. (Strong’s Exhaustive Con.)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Signifies “the speaking forth of the mind and counsel of God.” (Vines Expository Dict.)</a:t>
            </a:r>
          </a:p>
          <a:p>
            <a:pPr lvl="1"/>
            <a:r>
              <a:rPr lang="en-US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Formerly, prophecy was revealed in a supernatural way which has now passed away (I Cor. 13:8). However, today we can teach what was prophesied through what is revealed in the Bible. </a:t>
            </a: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873"/>
            <a:ext cx="10515600" cy="4323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HELPS GROUND OUR FAITH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confirmation of prophecy fortifies our belief in God and His Word.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Fulfilled prophecies in the Bible: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Historical prophecies- Cyrus- Is. 44:28, Church- Dan. 2:44.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Messianic prophecies- Birth-Micah 5:2, Death- Is. 53</a:t>
            </a:r>
            <a:endParaRPr lang="en-US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9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2220685"/>
            <a:ext cx="11508377" cy="4389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HELPS GUIDE OUR FAITH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Pay attention because it is a lamp shining in a dark place.  Prophecy helped enlighten what was to come.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Lamps give forth light to illuminate the way.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New Covenant described- Jeremiah 31:31-34, (Heb. 8:8-12)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II Timothy 3:16 </a:t>
            </a:r>
            <a:endParaRPr lang="en-US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2220685"/>
            <a:ext cx="11469189" cy="43760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HELPS GUARD OUR FAITH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If we continue to rely on the prophetic word then we will be protected against falling.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realization of the truths concerning prophecy should sustain us and keep us faithful. Also, the experience of the prophetic word.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II Peter 1:3-11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Peter uses terminology such as “you will never fall” and “there will be richly provided for you an entrance into the eternal kingdom.”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343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15</cp:revision>
  <cp:lastPrinted>2018-09-26T20:23:40Z</cp:lastPrinted>
  <dcterms:created xsi:type="dcterms:W3CDTF">2018-09-26T18:21:46Z</dcterms:created>
  <dcterms:modified xsi:type="dcterms:W3CDTF">2018-09-26T20:31:46Z</dcterms:modified>
</cp:coreProperties>
</file>