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671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937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7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3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42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2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6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1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794B572-501C-483A-A99B-DAB265DFB24E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79CF2BD-3EEE-4355-A746-65491C9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0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you want me to provide witnesses?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John 5:30-46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255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707" cy="115196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8FA751"/>
                </a:solidFill>
              </a:rPr>
              <a:t>So you want me to provide </a:t>
            </a:r>
            <a:r>
              <a:rPr lang="en-US" sz="4800" dirty="0" smtClean="0">
                <a:solidFill>
                  <a:srgbClr val="8FA751"/>
                </a:solidFill>
              </a:rPr>
              <a:t>witnesses?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4766" y="2063396"/>
            <a:ext cx="10724605" cy="356669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The backdrop of this section of john’s Gospel comes on the heels of Jesus’ miracle on the Sabbath.</a:t>
            </a:r>
          </a:p>
          <a:p>
            <a:r>
              <a:rPr lang="en-US" sz="3600" dirty="0" smtClean="0"/>
              <a:t>The </a:t>
            </a:r>
            <a:r>
              <a:rPr lang="en-US" sz="3600" dirty="0" err="1" smtClean="0"/>
              <a:t>jews</a:t>
            </a:r>
            <a:r>
              <a:rPr lang="en-US" sz="3600" dirty="0" smtClean="0"/>
              <a:t> were seeking to kill Jesus.</a:t>
            </a:r>
          </a:p>
          <a:p>
            <a:r>
              <a:rPr lang="en-US" sz="3600" dirty="0" smtClean="0"/>
              <a:t>There reason was because he made himself equal with God.  John believed it. Paul believed it- Phil. 2:6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36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8FA751"/>
                </a:solidFill>
              </a:rPr>
              <a:t>So you want me to provide witnesses?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32858"/>
            <a:ext cx="10394707" cy="4062548"/>
          </a:xfrm>
        </p:spPr>
        <p:txBody>
          <a:bodyPr>
            <a:normAutofit fontScale="92500" lnSpcReduction="20000"/>
          </a:bodyPr>
          <a:lstStyle/>
          <a:p>
            <a:r>
              <a:rPr lang="en-US" sz="3500" i="1" dirty="0" smtClean="0"/>
              <a:t>Here are my witnesses…….</a:t>
            </a:r>
          </a:p>
          <a:p>
            <a:r>
              <a:rPr lang="en-US" sz="3800" dirty="0" smtClean="0"/>
              <a:t>John the Baptist- vss. 32-33</a:t>
            </a:r>
          </a:p>
          <a:p>
            <a:r>
              <a:rPr lang="en-US" sz="3800" dirty="0" smtClean="0"/>
              <a:t>The works he did- vs. 36</a:t>
            </a:r>
          </a:p>
          <a:p>
            <a:r>
              <a:rPr lang="en-US" sz="3800" dirty="0" smtClean="0"/>
              <a:t>The father- vs. 37</a:t>
            </a:r>
          </a:p>
          <a:p>
            <a:r>
              <a:rPr lang="en-US" sz="3800" dirty="0" smtClean="0"/>
              <a:t>The scriptures- vs. 39</a:t>
            </a:r>
          </a:p>
          <a:p>
            <a:r>
              <a:rPr lang="en-US" sz="3800" dirty="0" smtClean="0"/>
              <a:t>Moses- vss. 45-45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0059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21</TotalTime>
  <Words>107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Impact</vt:lpstr>
      <vt:lpstr>Main Event</vt:lpstr>
      <vt:lpstr>So you want me to provide witnesses?</vt:lpstr>
      <vt:lpstr>So you want me to provide witnesses?</vt:lpstr>
      <vt:lpstr>So you want me to provide witnesses?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me to provide witnesses?</dc:title>
  <dc:creator>Chris Pressnell</dc:creator>
  <cp:lastModifiedBy>Chris Pressnell</cp:lastModifiedBy>
  <cp:revision>3</cp:revision>
  <dcterms:created xsi:type="dcterms:W3CDTF">2018-09-02T21:02:45Z</dcterms:created>
  <dcterms:modified xsi:type="dcterms:W3CDTF">2018-09-02T21:24:23Z</dcterms:modified>
</cp:coreProperties>
</file>