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0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5A0-6109-43E9-B456-06339BDF9BB6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79A7-E95B-4C25-9FE9-094E64FD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458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5A0-6109-43E9-B456-06339BDF9BB6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79A7-E95B-4C25-9FE9-094E64FD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452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5A0-6109-43E9-B456-06339BDF9BB6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79A7-E95B-4C25-9FE9-094E64FD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902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5A0-6109-43E9-B456-06339BDF9BB6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79A7-E95B-4C25-9FE9-094E64FD2D2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08713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5A0-6109-43E9-B456-06339BDF9BB6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79A7-E95B-4C25-9FE9-094E64FD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47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5A0-6109-43E9-B456-06339BDF9BB6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79A7-E95B-4C25-9FE9-094E64FD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421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5A0-6109-43E9-B456-06339BDF9BB6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79A7-E95B-4C25-9FE9-094E64FD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8271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5A0-6109-43E9-B456-06339BDF9BB6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79A7-E95B-4C25-9FE9-094E64FD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142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5A0-6109-43E9-B456-06339BDF9BB6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79A7-E95B-4C25-9FE9-094E64FD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387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5A0-6109-43E9-B456-06339BDF9BB6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79A7-E95B-4C25-9FE9-094E64FD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233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5A0-6109-43E9-B456-06339BDF9BB6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79A7-E95B-4C25-9FE9-094E64FD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879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5A0-6109-43E9-B456-06339BDF9BB6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79A7-E95B-4C25-9FE9-094E64FD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4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5A0-6109-43E9-B456-06339BDF9BB6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79A7-E95B-4C25-9FE9-094E64FD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9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5A0-6109-43E9-B456-06339BDF9BB6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79A7-E95B-4C25-9FE9-094E64FD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312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5A0-6109-43E9-B456-06339BDF9BB6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79A7-E95B-4C25-9FE9-094E64FD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025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5A0-6109-43E9-B456-06339BDF9BB6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79A7-E95B-4C25-9FE9-094E64FD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75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73B5A0-6109-43E9-B456-06339BDF9BB6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B79A7-E95B-4C25-9FE9-094E64FD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579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3B5A0-6109-43E9-B456-06339BDF9BB6}" type="datetimeFigureOut">
              <a:rPr lang="en-US" smtClean="0"/>
              <a:t>7/31/2018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B79A7-E95B-4C25-9FE9-094E64FD2D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8437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  <p:sldLayoutId id="2147483751" r:id="rId13"/>
    <p:sldLayoutId id="2147483752" r:id="rId14"/>
    <p:sldLayoutId id="2147483753" r:id="rId15"/>
    <p:sldLayoutId id="2147483754" r:id="rId16"/>
    <p:sldLayoutId id="2147483755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Thou Shalt not steal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Exodus 20:15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39677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283029"/>
            <a:ext cx="10353761" cy="1326321"/>
          </a:xfrm>
        </p:spPr>
        <p:txBody>
          <a:bodyPr/>
          <a:lstStyle/>
          <a:p>
            <a:r>
              <a:rPr lang="en-US" sz="4800" dirty="0">
                <a:solidFill>
                  <a:prstClr val="white"/>
                </a:solidFill>
              </a:rPr>
              <a:t>Thou Shalt not steal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2514" y="1280160"/>
            <a:ext cx="11142617" cy="5368834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Have you ever thought about when this became an established code of rightness?</a:t>
            </a:r>
          </a:p>
          <a:p>
            <a:pPr lvl="1"/>
            <a:r>
              <a:rPr lang="en-US" sz="3000" dirty="0" smtClean="0"/>
              <a:t>Exodus 20:15, Deut. 5:19</a:t>
            </a:r>
          </a:p>
          <a:p>
            <a:pPr lvl="1"/>
            <a:r>
              <a:rPr lang="en-US" sz="3000" dirty="0" smtClean="0"/>
              <a:t>Also referenced in Matt. 19:18, Mark 10:19, Luke 18:20.</a:t>
            </a:r>
          </a:p>
          <a:p>
            <a:r>
              <a:rPr lang="en-US" sz="3200" dirty="0" smtClean="0"/>
              <a:t>When was the first mention of theft in the Bible demonstrating its violation of proper conduct?</a:t>
            </a:r>
          </a:p>
          <a:p>
            <a:pPr lvl="1"/>
            <a:r>
              <a:rPr lang="en-US" sz="3000" dirty="0" smtClean="0"/>
              <a:t>Genesis 14:8-16- Abraham rescues Lot.</a:t>
            </a:r>
          </a:p>
          <a:p>
            <a:pPr lvl="1"/>
            <a:r>
              <a:rPr lang="en-US" sz="3000" dirty="0" smtClean="0"/>
              <a:t>Genesis 30:31-42- Jacob and Laban’s wage agreement.</a:t>
            </a:r>
          </a:p>
          <a:p>
            <a:pPr lvl="1"/>
            <a:r>
              <a:rPr lang="en-US" sz="3000" dirty="0" smtClean="0"/>
              <a:t>Gen. 44:8- Joseph’s cup in Benjamin’s sack.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91065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prstClr val="white"/>
                </a:solidFill>
              </a:rPr>
              <a:t>Thou Shalt not steal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4"/>
            <a:ext cx="10353762" cy="4187170"/>
          </a:xfrm>
        </p:spPr>
        <p:txBody>
          <a:bodyPr>
            <a:normAutofit fontScale="92500" lnSpcReduction="10000"/>
          </a:bodyPr>
          <a:lstStyle/>
          <a:p>
            <a:r>
              <a:rPr lang="en-US" sz="3200" i="1" dirty="0" smtClean="0"/>
              <a:t>Stealing is…………………………….</a:t>
            </a:r>
          </a:p>
          <a:p>
            <a:pPr marL="0" indent="0" algn="ctr">
              <a:buNone/>
            </a:pPr>
            <a:r>
              <a:rPr lang="en-US" sz="4300" b="1" dirty="0" smtClean="0"/>
              <a:t>SELFISH</a:t>
            </a:r>
          </a:p>
          <a:p>
            <a:r>
              <a:rPr lang="en-US" sz="3600" dirty="0" smtClean="0"/>
              <a:t>Ephesians 4:28</a:t>
            </a:r>
          </a:p>
          <a:p>
            <a:r>
              <a:rPr lang="en-US" sz="3600" dirty="0" smtClean="0"/>
              <a:t>Luke 19:8- “if I have defrauded anyone…..”</a:t>
            </a:r>
          </a:p>
          <a:p>
            <a:r>
              <a:rPr lang="en-US" sz="3600" dirty="0" smtClean="0"/>
              <a:t>Dishonest</a:t>
            </a:r>
            <a:endParaRPr lang="en-US" sz="3400" dirty="0" smtClean="0"/>
          </a:p>
          <a:p>
            <a:r>
              <a:rPr lang="en-US" sz="3600" dirty="0" smtClean="0"/>
              <a:t>Joshua 7:19-21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10980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prstClr val="white"/>
                </a:solidFill>
              </a:rPr>
              <a:t>Thou Shalt not steal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48761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US" sz="3200" i="1" dirty="0">
                <a:solidFill>
                  <a:prstClr val="white"/>
                </a:solidFill>
              </a:rPr>
              <a:t>Stealing is</a:t>
            </a:r>
            <a:r>
              <a:rPr lang="en-US" sz="3200" i="1" dirty="0" smtClean="0">
                <a:solidFill>
                  <a:prstClr val="white"/>
                </a:solidFill>
              </a:rPr>
              <a:t>…………………………….</a:t>
            </a:r>
          </a:p>
          <a:p>
            <a:pPr marL="0" lvl="0" indent="0" algn="ctr">
              <a:buNone/>
            </a:pPr>
            <a:r>
              <a:rPr lang="en-US" sz="4300" b="1" dirty="0" smtClean="0">
                <a:solidFill>
                  <a:prstClr val="white"/>
                </a:solidFill>
              </a:rPr>
              <a:t>DAMAGING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Luke 10:30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Joshua 7</a:t>
            </a:r>
          </a:p>
          <a:p>
            <a:pPr lvl="1"/>
            <a:r>
              <a:rPr lang="en-US" sz="3400" dirty="0" smtClean="0">
                <a:solidFill>
                  <a:prstClr val="white"/>
                </a:solidFill>
              </a:rPr>
              <a:t>Vs. 1- Damaging to the people.</a:t>
            </a:r>
          </a:p>
          <a:p>
            <a:pPr lvl="1"/>
            <a:r>
              <a:rPr lang="en-US" sz="3400" dirty="0" smtClean="0">
                <a:solidFill>
                  <a:prstClr val="white"/>
                </a:solidFill>
              </a:rPr>
              <a:t>Vs. 19-21- Damaging to </a:t>
            </a:r>
            <a:r>
              <a:rPr lang="en-US" sz="3400" dirty="0" err="1" smtClean="0">
                <a:solidFill>
                  <a:prstClr val="white"/>
                </a:solidFill>
              </a:rPr>
              <a:t>Achan</a:t>
            </a:r>
            <a:r>
              <a:rPr lang="en-US" sz="3400" dirty="0" smtClean="0">
                <a:solidFill>
                  <a:prstClr val="white"/>
                </a:solidFill>
              </a:rPr>
              <a:t>.</a:t>
            </a:r>
          </a:p>
          <a:p>
            <a:pPr lvl="1"/>
            <a:r>
              <a:rPr lang="en-US" sz="3400" dirty="0" smtClean="0">
                <a:solidFill>
                  <a:prstClr val="white"/>
                </a:solidFill>
              </a:rPr>
              <a:t>Vss. 24-25- Damaging to his family.</a:t>
            </a:r>
          </a:p>
          <a:p>
            <a:endParaRPr lang="en-US" sz="3600" dirty="0" smtClean="0">
              <a:solidFill>
                <a:prstClr val="white"/>
              </a:solidFill>
            </a:endParaRPr>
          </a:p>
          <a:p>
            <a:endParaRPr lang="en-US" sz="36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3855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prstClr val="white"/>
                </a:solidFill>
              </a:rPr>
              <a:t>Thou Shalt not steal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2096063"/>
            <a:ext cx="10353762" cy="453986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sz="3000" i="1" dirty="0">
                <a:solidFill>
                  <a:prstClr val="white"/>
                </a:solidFill>
              </a:rPr>
              <a:t>Stealing is…………………………….</a:t>
            </a: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prstClr val="white"/>
                </a:solidFill>
              </a:rPr>
              <a:t>DAMAGING</a:t>
            </a:r>
          </a:p>
          <a:p>
            <a:r>
              <a:rPr lang="en-US" sz="3600" b="1" dirty="0" smtClean="0">
                <a:solidFill>
                  <a:prstClr val="white"/>
                </a:solidFill>
              </a:rPr>
              <a:t>Robbing people of the joy of worship.</a:t>
            </a:r>
          </a:p>
          <a:p>
            <a:pPr lvl="1"/>
            <a:r>
              <a:rPr lang="en-US" sz="3200" dirty="0" smtClean="0">
                <a:solidFill>
                  <a:prstClr val="white"/>
                </a:solidFill>
              </a:rPr>
              <a:t>Matt. 12:12-13; Mark 11:15-17; Luke 19:45-46</a:t>
            </a:r>
          </a:p>
          <a:p>
            <a:pPr lvl="1"/>
            <a:r>
              <a:rPr lang="en-US" sz="3200" dirty="0" smtClean="0">
                <a:solidFill>
                  <a:prstClr val="white"/>
                </a:solidFill>
              </a:rPr>
              <a:t>I Samuel 2:12-17</a:t>
            </a:r>
            <a:endParaRPr lang="en-US" sz="3200" dirty="0" smtClean="0"/>
          </a:p>
          <a:p>
            <a:r>
              <a:rPr lang="en-US" sz="3400" b="1" dirty="0" smtClean="0">
                <a:solidFill>
                  <a:prstClr val="white"/>
                </a:solidFill>
              </a:rPr>
              <a:t>Robbing God.</a:t>
            </a:r>
          </a:p>
          <a:p>
            <a:pPr lvl="1"/>
            <a:r>
              <a:rPr lang="en-US" sz="3400" dirty="0" smtClean="0">
                <a:solidFill>
                  <a:prstClr val="white"/>
                </a:solidFill>
              </a:rPr>
              <a:t>Malachi 3:8-10</a:t>
            </a:r>
          </a:p>
        </p:txBody>
      </p:sp>
    </p:spTree>
    <p:extLst>
      <p:ext uri="{BB962C8B-B14F-4D97-AF65-F5344CB8AC3E}">
        <p14:creationId xmlns:p14="http://schemas.microsoft.com/office/powerpoint/2010/main" val="186021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prstClr val="white"/>
                </a:solidFill>
              </a:rPr>
              <a:t>Thou Shalt not steal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i="1" dirty="0">
                <a:solidFill>
                  <a:prstClr val="white"/>
                </a:solidFill>
              </a:rPr>
              <a:t>Stealing is</a:t>
            </a:r>
            <a:r>
              <a:rPr lang="en-US" sz="3200" i="1" dirty="0" smtClean="0">
                <a:solidFill>
                  <a:prstClr val="white"/>
                </a:solidFill>
              </a:rPr>
              <a:t>…………………………….</a:t>
            </a:r>
          </a:p>
          <a:p>
            <a:pPr marL="0" lvl="0" indent="0" algn="ctr">
              <a:buNone/>
            </a:pPr>
            <a:r>
              <a:rPr lang="en-US" sz="4000" b="1" dirty="0" smtClean="0">
                <a:solidFill>
                  <a:prstClr val="white"/>
                </a:solidFill>
              </a:rPr>
              <a:t>UNLOVING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Matt. 22:37-40- Second part of the law.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Romans 13:8-10</a:t>
            </a:r>
          </a:p>
          <a:p>
            <a:r>
              <a:rPr lang="en-US" sz="3600" dirty="0" smtClean="0">
                <a:solidFill>
                  <a:prstClr val="white"/>
                </a:solidFill>
              </a:rPr>
              <a:t>Luke 10:25-37</a:t>
            </a:r>
            <a:endParaRPr lang="en-US" sz="3600" dirty="0">
              <a:solidFill>
                <a:prstClr val="white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825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661</TotalTime>
  <Words>194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Bookman Old Style</vt:lpstr>
      <vt:lpstr>Rockwell</vt:lpstr>
      <vt:lpstr>Damask</vt:lpstr>
      <vt:lpstr>Thou Shalt not steal</vt:lpstr>
      <vt:lpstr>Thou Shalt not steal</vt:lpstr>
      <vt:lpstr>Thou Shalt not steal</vt:lpstr>
      <vt:lpstr>Thou Shalt not steal</vt:lpstr>
      <vt:lpstr>Thou Shalt not steal</vt:lpstr>
      <vt:lpstr>Thou Shalt not steal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 Shalt not steal</dc:title>
  <dc:creator>Chris Pressnell</dc:creator>
  <cp:lastModifiedBy>Chris Pressnell</cp:lastModifiedBy>
  <cp:revision>14</cp:revision>
  <dcterms:created xsi:type="dcterms:W3CDTF">2018-08-01T03:10:13Z</dcterms:created>
  <dcterms:modified xsi:type="dcterms:W3CDTF">2018-08-01T14:11:44Z</dcterms:modified>
</cp:coreProperties>
</file>