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6" autoAdjust="0"/>
    <p:restoredTop sz="94660"/>
  </p:normalViewPr>
  <p:slideViewPr>
    <p:cSldViewPr snapToGrid="0">
      <p:cViewPr varScale="1">
        <p:scale>
          <a:sx n="67" d="100"/>
          <a:sy n="67" d="100"/>
        </p:scale>
        <p:origin x="96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5E2D9-1640-47E6-A64C-ACABE5934C86}" type="datetimeFigureOut">
              <a:rPr lang="en-US" smtClean="0"/>
              <a:t>7/8/2018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A931A-A730-42BF-99C1-35B1FF569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310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5E2D9-1640-47E6-A64C-ACABE5934C86}" type="datetimeFigureOut">
              <a:rPr lang="en-US" smtClean="0"/>
              <a:t>7/8/2018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A931A-A730-42BF-99C1-35B1FF569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955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5E2D9-1640-47E6-A64C-ACABE5934C86}" type="datetimeFigureOut">
              <a:rPr lang="en-US" smtClean="0"/>
              <a:t>7/8/2018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A931A-A730-42BF-99C1-35B1FF569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372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5E2D9-1640-47E6-A64C-ACABE5934C86}" type="datetimeFigureOut">
              <a:rPr lang="en-US" smtClean="0"/>
              <a:t>7/8/2018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A931A-A730-42BF-99C1-35B1FF569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339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5E2D9-1640-47E6-A64C-ACABE5934C86}" type="datetimeFigureOut">
              <a:rPr lang="en-US" smtClean="0"/>
              <a:t>7/8/2018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A931A-A730-42BF-99C1-35B1FF569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72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5E2D9-1640-47E6-A64C-ACABE5934C86}" type="datetimeFigureOut">
              <a:rPr lang="en-US" smtClean="0"/>
              <a:t>7/8/2018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A931A-A730-42BF-99C1-35B1FF569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088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5E2D9-1640-47E6-A64C-ACABE5934C86}" type="datetimeFigureOut">
              <a:rPr lang="en-US" smtClean="0"/>
              <a:t>7/8/2018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A931A-A730-42BF-99C1-35B1FF569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28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5E2D9-1640-47E6-A64C-ACABE5934C86}" type="datetimeFigureOut">
              <a:rPr lang="en-US" smtClean="0"/>
              <a:t>7/8/2018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A931A-A730-42BF-99C1-35B1FF569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657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5E2D9-1640-47E6-A64C-ACABE5934C86}" type="datetimeFigureOut">
              <a:rPr lang="en-US" smtClean="0"/>
              <a:t>7/8/2018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A931A-A730-42BF-99C1-35B1FF569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49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5E2D9-1640-47E6-A64C-ACABE5934C86}" type="datetimeFigureOut">
              <a:rPr lang="en-US" smtClean="0"/>
              <a:t>7/8/2018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A931A-A730-42BF-99C1-35B1FF569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217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5E2D9-1640-47E6-A64C-ACABE5934C86}" type="datetimeFigureOut">
              <a:rPr lang="en-US" smtClean="0"/>
              <a:t>7/8/2018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A931A-A730-42BF-99C1-35B1FF569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979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85E2D9-1640-47E6-A64C-ACABE5934C86}" type="datetimeFigureOut">
              <a:rPr lang="en-US" smtClean="0"/>
              <a:t>7/8/2018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6A931A-A730-42BF-99C1-35B1FF569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315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>
                <a:latin typeface="Bodoni MT" panose="02070603080606020203" pitchFamily="18" charset="0"/>
              </a:rPr>
              <a:t>Corinthian Conversion</a:t>
            </a:r>
            <a:endParaRPr lang="en-US" sz="6600" b="1" dirty="0">
              <a:latin typeface="Bodoni MT" panose="020706030806060202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800" i="1" dirty="0" smtClean="0">
                <a:latin typeface="Bodoni MT" panose="02070603080606020203" pitchFamily="18" charset="0"/>
              </a:rPr>
              <a:t>I Corinthians 6:9-11</a:t>
            </a:r>
            <a:endParaRPr lang="en-US" sz="4800" i="1" dirty="0">
              <a:latin typeface="Bodoni MT" panose="020706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8492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b="1" dirty="0">
                <a:solidFill>
                  <a:prstClr val="black"/>
                </a:solidFill>
                <a:latin typeface="Bodoni MT" panose="02070603080606020203" pitchFamily="18" charset="0"/>
              </a:rPr>
              <a:t>Corinthian Conversion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1825625"/>
            <a:ext cx="10515600" cy="4732338"/>
          </a:xfrm>
        </p:spPr>
        <p:txBody>
          <a:bodyPr>
            <a:normAutofit lnSpcReduction="10000"/>
          </a:bodyPr>
          <a:lstStyle/>
          <a:p>
            <a:r>
              <a:rPr lang="en-US" sz="4000" dirty="0" smtClean="0">
                <a:latin typeface="Bodoni MT" panose="02070603080606020203" pitchFamily="18" charset="0"/>
              </a:rPr>
              <a:t>There is so much that we can learn from our text.</a:t>
            </a:r>
          </a:p>
          <a:p>
            <a:r>
              <a:rPr lang="en-US" sz="4000" dirty="0" smtClean="0">
                <a:latin typeface="Bodoni MT" panose="02070603080606020203" pitchFamily="18" charset="0"/>
              </a:rPr>
              <a:t>This passage of Scripture should serve both    as a warning and encouragement.</a:t>
            </a:r>
          </a:p>
          <a:p>
            <a:pPr lvl="1"/>
            <a:r>
              <a:rPr lang="en-US" sz="3600" dirty="0" smtClean="0">
                <a:latin typeface="Bodoni MT" panose="02070603080606020203" pitchFamily="18" charset="0"/>
              </a:rPr>
              <a:t>There are moral and ethical behaviors that are condemnable.</a:t>
            </a:r>
          </a:p>
          <a:p>
            <a:pPr lvl="1"/>
            <a:r>
              <a:rPr lang="en-US" sz="3600" dirty="0" smtClean="0">
                <a:latin typeface="Bodoni MT" panose="02070603080606020203" pitchFamily="18" charset="0"/>
              </a:rPr>
              <a:t>It is possible to overcome the grip of sin. </a:t>
            </a:r>
          </a:p>
          <a:p>
            <a:r>
              <a:rPr lang="en-US" sz="4000" dirty="0" smtClean="0">
                <a:latin typeface="Bodoni MT" panose="02070603080606020203" pitchFamily="18" charset="0"/>
              </a:rPr>
              <a:t>Our study will focus on what their conversion meant. </a:t>
            </a:r>
          </a:p>
          <a:p>
            <a:endParaRPr lang="en-US" sz="3600" dirty="0">
              <a:latin typeface="Bodoni MT" panose="020706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948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b="1" dirty="0">
                <a:solidFill>
                  <a:prstClr val="black"/>
                </a:solidFill>
                <a:latin typeface="Bodoni MT" panose="02070603080606020203" pitchFamily="18" charset="0"/>
              </a:rPr>
              <a:t>Corinthian Conversion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i="1" dirty="0" smtClean="0">
                <a:latin typeface="Bodoni MT" panose="02070603080606020203" pitchFamily="18" charset="0"/>
              </a:rPr>
              <a:t>They were……….</a:t>
            </a:r>
          </a:p>
          <a:p>
            <a:pPr marL="0" indent="0" algn="ctr">
              <a:buNone/>
            </a:pPr>
            <a:r>
              <a:rPr lang="en-US" sz="4400" b="1" dirty="0" smtClean="0">
                <a:latin typeface="Bodoni MT" panose="02070603080606020203" pitchFamily="18" charset="0"/>
              </a:rPr>
              <a:t>CLEANSED</a:t>
            </a:r>
          </a:p>
          <a:p>
            <a:r>
              <a:rPr lang="en-US" sz="4000" dirty="0" smtClean="0">
                <a:latin typeface="Bodoni MT" panose="02070603080606020203" pitchFamily="18" charset="0"/>
              </a:rPr>
              <a:t>Washed</a:t>
            </a:r>
          </a:p>
          <a:p>
            <a:r>
              <a:rPr lang="en-US" sz="4000" dirty="0" smtClean="0">
                <a:latin typeface="Bodoni MT" panose="02070603080606020203" pitchFamily="18" charset="0"/>
              </a:rPr>
              <a:t>Acts 22:16- Sins were </a:t>
            </a:r>
            <a:r>
              <a:rPr lang="en-US" sz="4000" b="1" u="sng" dirty="0" smtClean="0">
                <a:latin typeface="Bodoni MT" panose="02070603080606020203" pitchFamily="18" charset="0"/>
              </a:rPr>
              <a:t>removed</a:t>
            </a:r>
          </a:p>
          <a:p>
            <a:r>
              <a:rPr lang="en-US" sz="4000" dirty="0" smtClean="0">
                <a:latin typeface="Bodoni MT" panose="02070603080606020203" pitchFamily="18" charset="0"/>
              </a:rPr>
              <a:t>Heb. 10:22- Consciences were </a:t>
            </a:r>
            <a:r>
              <a:rPr lang="en-US" sz="4000" b="1" u="sng" dirty="0" smtClean="0">
                <a:latin typeface="Bodoni MT" panose="02070603080606020203" pitchFamily="18" charset="0"/>
              </a:rPr>
              <a:t>cleared</a:t>
            </a:r>
          </a:p>
          <a:p>
            <a:r>
              <a:rPr lang="en-US" sz="4000" dirty="0" smtClean="0">
                <a:latin typeface="Bodoni MT" panose="02070603080606020203" pitchFamily="18" charset="0"/>
              </a:rPr>
              <a:t>Titus 3:5- Souls were </a:t>
            </a:r>
            <a:r>
              <a:rPr lang="en-US" sz="4000" b="1" u="sng" dirty="0" smtClean="0">
                <a:latin typeface="Bodoni MT" panose="02070603080606020203" pitchFamily="18" charset="0"/>
              </a:rPr>
              <a:t>saved</a:t>
            </a:r>
            <a:endParaRPr lang="en-US" sz="4000" b="1" u="sng" dirty="0">
              <a:latin typeface="Bodoni MT" panose="020706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6072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b="1" dirty="0">
                <a:solidFill>
                  <a:prstClr val="black"/>
                </a:solidFill>
                <a:latin typeface="Bodoni MT" panose="02070603080606020203" pitchFamily="18" charset="0"/>
              </a:rPr>
              <a:t>Corinthian Conversion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2425" y="1690688"/>
            <a:ext cx="10515600" cy="4846638"/>
          </a:xfrm>
        </p:spPr>
        <p:txBody>
          <a:bodyPr>
            <a:normAutofit/>
          </a:bodyPr>
          <a:lstStyle/>
          <a:p>
            <a:pPr lvl="0"/>
            <a:r>
              <a:rPr lang="en-US" sz="3600" b="1" i="1" dirty="0">
                <a:solidFill>
                  <a:prstClr val="black"/>
                </a:solidFill>
                <a:latin typeface="Bodoni MT" panose="02070603080606020203" pitchFamily="18" charset="0"/>
              </a:rPr>
              <a:t>They were……….</a:t>
            </a:r>
          </a:p>
          <a:p>
            <a:pPr marL="0" indent="0" algn="ctr">
              <a:buNone/>
            </a:pPr>
            <a:r>
              <a:rPr lang="en-US" sz="4400" b="1" dirty="0" smtClean="0">
                <a:latin typeface="Bodoni MT" panose="02070603080606020203" pitchFamily="18" charset="0"/>
              </a:rPr>
              <a:t>CONSECRATED</a:t>
            </a:r>
          </a:p>
          <a:p>
            <a:r>
              <a:rPr lang="en-US" sz="4000" dirty="0" smtClean="0">
                <a:latin typeface="Bodoni MT" panose="02070603080606020203" pitchFamily="18" charset="0"/>
              </a:rPr>
              <a:t>Sanctified</a:t>
            </a:r>
          </a:p>
          <a:p>
            <a:r>
              <a:rPr lang="en-US" sz="4000" dirty="0" smtClean="0">
                <a:latin typeface="Bodoni MT" panose="02070603080606020203" pitchFamily="18" charset="0"/>
              </a:rPr>
              <a:t>Saved for a </a:t>
            </a:r>
            <a:r>
              <a:rPr lang="en-US" sz="4000" b="1" u="sng" dirty="0" smtClean="0">
                <a:latin typeface="Bodoni MT" panose="02070603080606020203" pitchFamily="18" charset="0"/>
              </a:rPr>
              <a:t>purpose</a:t>
            </a:r>
          </a:p>
          <a:p>
            <a:pPr lvl="1"/>
            <a:r>
              <a:rPr lang="en-US" sz="3600" dirty="0" smtClean="0">
                <a:latin typeface="Bodoni MT" panose="02070603080606020203" pitchFamily="18" charset="0"/>
              </a:rPr>
              <a:t>Eph. 2:8-10- </a:t>
            </a:r>
            <a:r>
              <a:rPr lang="en-US" sz="3600" b="1" u="sng" dirty="0" smtClean="0">
                <a:latin typeface="Bodoni MT" panose="02070603080606020203" pitchFamily="18" charset="0"/>
              </a:rPr>
              <a:t>Created for good works</a:t>
            </a:r>
          </a:p>
          <a:p>
            <a:pPr lvl="1"/>
            <a:r>
              <a:rPr lang="en-US" sz="3600" dirty="0" smtClean="0">
                <a:latin typeface="Bodoni MT" panose="02070603080606020203" pitchFamily="18" charset="0"/>
              </a:rPr>
              <a:t>Heb. 10:22-24- </a:t>
            </a:r>
            <a:r>
              <a:rPr lang="en-US" sz="3600" b="1" u="sng" dirty="0" smtClean="0">
                <a:latin typeface="Bodoni MT" panose="02070603080606020203" pitchFamily="18" charset="0"/>
              </a:rPr>
              <a:t>Stand fast</a:t>
            </a:r>
            <a:r>
              <a:rPr lang="en-US" sz="3600" b="1" dirty="0" smtClean="0">
                <a:latin typeface="Bodoni MT" panose="02070603080606020203" pitchFamily="18" charset="0"/>
              </a:rPr>
              <a:t> </a:t>
            </a:r>
            <a:r>
              <a:rPr lang="en-US" sz="3600" dirty="0" smtClean="0">
                <a:latin typeface="Bodoni MT" panose="02070603080606020203" pitchFamily="18" charset="0"/>
              </a:rPr>
              <a:t>and</a:t>
            </a:r>
            <a:r>
              <a:rPr lang="en-US" sz="3600" b="1" dirty="0" smtClean="0">
                <a:latin typeface="Bodoni MT" panose="02070603080606020203" pitchFamily="18" charset="0"/>
              </a:rPr>
              <a:t> </a:t>
            </a:r>
            <a:r>
              <a:rPr lang="en-US" sz="3600" b="1" u="sng" dirty="0" smtClean="0">
                <a:latin typeface="Bodoni MT" panose="02070603080606020203" pitchFamily="18" charset="0"/>
              </a:rPr>
              <a:t>stir up </a:t>
            </a:r>
            <a:r>
              <a:rPr lang="en-US" sz="3600" dirty="0" smtClean="0">
                <a:latin typeface="Bodoni MT" panose="02070603080606020203" pitchFamily="18" charset="0"/>
              </a:rPr>
              <a:t>(I Pet. 3:15)</a:t>
            </a:r>
          </a:p>
          <a:p>
            <a:pPr lvl="1"/>
            <a:r>
              <a:rPr lang="en-US" sz="3600" dirty="0" smtClean="0">
                <a:latin typeface="Bodoni MT" panose="02070603080606020203" pitchFamily="18" charset="0"/>
              </a:rPr>
              <a:t>Rom. 8:28-29- Be conformed to the </a:t>
            </a:r>
            <a:r>
              <a:rPr lang="en-US" sz="3600" b="1" u="sng" dirty="0" smtClean="0">
                <a:latin typeface="Bodoni MT" panose="02070603080606020203" pitchFamily="18" charset="0"/>
              </a:rPr>
              <a:t>image</a:t>
            </a:r>
            <a:r>
              <a:rPr lang="en-US" sz="3600" dirty="0" smtClean="0">
                <a:latin typeface="Bodoni MT" panose="02070603080606020203" pitchFamily="18" charset="0"/>
              </a:rPr>
              <a:t> of           His </a:t>
            </a:r>
            <a:r>
              <a:rPr lang="en-US" sz="3600" b="1" u="sng" dirty="0" smtClean="0">
                <a:latin typeface="Bodoni MT" panose="02070603080606020203" pitchFamily="18" charset="0"/>
              </a:rPr>
              <a:t>Son</a:t>
            </a:r>
            <a:endParaRPr lang="en-US" sz="3600" b="1" u="sng" dirty="0">
              <a:latin typeface="Bodoni MT" panose="020706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9820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b="1" dirty="0">
                <a:solidFill>
                  <a:prstClr val="black"/>
                </a:solidFill>
                <a:latin typeface="Bodoni MT" panose="02070603080606020203" pitchFamily="18" charset="0"/>
              </a:rPr>
              <a:t>Corinthian Conversion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150" y="1836737"/>
            <a:ext cx="10515600" cy="4875213"/>
          </a:xfrm>
        </p:spPr>
        <p:txBody>
          <a:bodyPr>
            <a:normAutofit lnSpcReduction="10000"/>
          </a:bodyPr>
          <a:lstStyle/>
          <a:p>
            <a:pPr lvl="0"/>
            <a:r>
              <a:rPr lang="en-US" sz="3600" b="1" i="1" dirty="0">
                <a:solidFill>
                  <a:prstClr val="black"/>
                </a:solidFill>
                <a:latin typeface="Bodoni MT" panose="02070603080606020203" pitchFamily="18" charset="0"/>
              </a:rPr>
              <a:t>They were</a:t>
            </a:r>
            <a:r>
              <a:rPr lang="en-US" sz="3600" b="1" i="1" dirty="0" smtClean="0">
                <a:solidFill>
                  <a:prstClr val="black"/>
                </a:solidFill>
                <a:latin typeface="Bodoni MT" panose="02070603080606020203" pitchFamily="18" charset="0"/>
              </a:rPr>
              <a:t>……….</a:t>
            </a:r>
          </a:p>
          <a:p>
            <a:pPr marL="0" lvl="0" indent="0" algn="ctr">
              <a:buNone/>
            </a:pPr>
            <a:r>
              <a:rPr lang="en-US" sz="4400" b="1" dirty="0" smtClean="0">
                <a:solidFill>
                  <a:prstClr val="black"/>
                </a:solidFill>
                <a:latin typeface="Bodoni MT" panose="02070603080606020203" pitchFamily="18" charset="0"/>
              </a:rPr>
              <a:t>CONFIRMED</a:t>
            </a:r>
          </a:p>
          <a:p>
            <a:r>
              <a:rPr lang="en-US" sz="4000" dirty="0" smtClean="0">
                <a:solidFill>
                  <a:prstClr val="black"/>
                </a:solidFill>
                <a:latin typeface="Bodoni MT" panose="02070603080606020203" pitchFamily="18" charset="0"/>
              </a:rPr>
              <a:t>Justified</a:t>
            </a:r>
          </a:p>
          <a:p>
            <a:r>
              <a:rPr lang="en-US" sz="4000" dirty="0" smtClean="0">
                <a:solidFill>
                  <a:prstClr val="black"/>
                </a:solidFill>
                <a:latin typeface="Bodoni MT" panose="02070603080606020203" pitchFamily="18" charset="0"/>
              </a:rPr>
              <a:t>Declared to be </a:t>
            </a:r>
            <a:r>
              <a:rPr lang="en-US" sz="4000" b="1" u="sng" dirty="0" smtClean="0">
                <a:solidFill>
                  <a:prstClr val="black"/>
                </a:solidFill>
                <a:latin typeface="Bodoni MT" panose="02070603080606020203" pitchFamily="18" charset="0"/>
              </a:rPr>
              <a:t>righteous</a:t>
            </a:r>
          </a:p>
          <a:p>
            <a:r>
              <a:rPr lang="en-US" sz="4000" dirty="0" smtClean="0">
                <a:solidFill>
                  <a:prstClr val="black"/>
                </a:solidFill>
                <a:latin typeface="Bodoni MT" panose="02070603080606020203" pitchFamily="18" charset="0"/>
              </a:rPr>
              <a:t>Because of </a:t>
            </a:r>
            <a:r>
              <a:rPr lang="en-US" sz="4000" b="1" u="sng" dirty="0" smtClean="0">
                <a:solidFill>
                  <a:prstClr val="black"/>
                </a:solidFill>
                <a:latin typeface="Bodoni MT" panose="02070603080606020203" pitchFamily="18" charset="0"/>
              </a:rPr>
              <a:t>Jesus Christ</a:t>
            </a:r>
          </a:p>
          <a:p>
            <a:pPr lvl="1"/>
            <a:r>
              <a:rPr lang="en-US" sz="3600" dirty="0" smtClean="0">
                <a:solidFill>
                  <a:prstClr val="black"/>
                </a:solidFill>
                <a:latin typeface="Bodoni MT" panose="02070603080606020203" pitchFamily="18" charset="0"/>
              </a:rPr>
              <a:t>II </a:t>
            </a:r>
            <a:r>
              <a:rPr lang="en-US" sz="3600" dirty="0" err="1" smtClean="0">
                <a:solidFill>
                  <a:prstClr val="black"/>
                </a:solidFill>
                <a:latin typeface="Bodoni MT" panose="02070603080606020203" pitchFamily="18" charset="0"/>
              </a:rPr>
              <a:t>Cor</a:t>
            </a:r>
            <a:r>
              <a:rPr lang="en-US" sz="3600" dirty="0" smtClean="0">
                <a:solidFill>
                  <a:prstClr val="black"/>
                </a:solidFill>
                <a:latin typeface="Bodoni MT" panose="02070603080606020203" pitchFamily="18" charset="0"/>
              </a:rPr>
              <a:t> 5:21</a:t>
            </a:r>
          </a:p>
          <a:p>
            <a:pPr lvl="1"/>
            <a:r>
              <a:rPr lang="en-US" sz="3600" dirty="0" smtClean="0">
                <a:solidFill>
                  <a:prstClr val="black"/>
                </a:solidFill>
                <a:latin typeface="Bodoni MT" panose="02070603080606020203" pitchFamily="18" charset="0"/>
              </a:rPr>
              <a:t>I Cor. 1:30</a:t>
            </a:r>
          </a:p>
          <a:p>
            <a:pPr lvl="1"/>
            <a:r>
              <a:rPr lang="en-US" sz="3600" dirty="0" smtClean="0">
                <a:solidFill>
                  <a:prstClr val="black"/>
                </a:solidFill>
                <a:latin typeface="Bodoni MT" panose="02070603080606020203" pitchFamily="18" charset="0"/>
              </a:rPr>
              <a:t>II Cor. 1:21-22 and Eph. 1:13-14</a:t>
            </a:r>
            <a:endParaRPr lang="en-US" sz="3600" dirty="0">
              <a:solidFill>
                <a:prstClr val="black"/>
              </a:solidFill>
              <a:latin typeface="Bodoni MT" panose="02070603080606020203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397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158</Words>
  <Application>Microsoft Office PowerPoint</Application>
  <PresentationFormat>Widescreen</PresentationFormat>
  <Paragraphs>32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Bodoni MT</vt:lpstr>
      <vt:lpstr>Calibri</vt:lpstr>
      <vt:lpstr>Calibri Light</vt:lpstr>
      <vt:lpstr>Office Theme</vt:lpstr>
      <vt:lpstr>Corinthian Conversion</vt:lpstr>
      <vt:lpstr>Corinthian Conversion</vt:lpstr>
      <vt:lpstr>Corinthian Conversion</vt:lpstr>
      <vt:lpstr>Corinthian Conversion</vt:lpstr>
      <vt:lpstr>Corinthian Conversion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Corinthian Conversion</dc:title>
  <dc:creator>Chris Pressnell</dc:creator>
  <cp:lastModifiedBy>Chris Pressnell</cp:lastModifiedBy>
  <cp:revision>5</cp:revision>
  <cp:lastPrinted>2018-07-08T13:28:17Z</cp:lastPrinted>
  <dcterms:created xsi:type="dcterms:W3CDTF">2018-07-08T13:12:16Z</dcterms:created>
  <dcterms:modified xsi:type="dcterms:W3CDTF">2018-07-08T13:37:58Z</dcterms:modified>
</cp:coreProperties>
</file>