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3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1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38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85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4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25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7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7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7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3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892F-585D-430F-843A-4AF36659FA84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2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83892F-585D-430F-843A-4AF36659FA84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3B3C7-55E1-440C-9691-3359B464E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8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10222794" cy="3329581"/>
          </a:xfrm>
        </p:spPr>
        <p:txBody>
          <a:bodyPr/>
          <a:lstStyle/>
          <a:p>
            <a:r>
              <a:rPr lang="en-US" sz="8800" dirty="0" smtClean="0"/>
              <a:t>Response Training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 Timothy 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9932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prstClr val="black"/>
                </a:solidFill>
              </a:rPr>
              <a:t>Response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853248"/>
            <a:ext cx="11241089" cy="4596076"/>
          </a:xfrm>
        </p:spPr>
        <p:txBody>
          <a:bodyPr>
            <a:noAutofit/>
          </a:bodyPr>
          <a:lstStyle/>
          <a:p>
            <a:r>
              <a:rPr lang="en-US" sz="4000" dirty="0" smtClean="0"/>
              <a:t>Recently, our congregation participated in response training to better protect our congregation.</a:t>
            </a:r>
          </a:p>
          <a:p>
            <a:r>
              <a:rPr lang="en-US" sz="4000" dirty="0" smtClean="0"/>
              <a:t>Paul is instructing Timothy to offer  response training so that believers can protect their  souls.</a:t>
            </a:r>
          </a:p>
          <a:p>
            <a:r>
              <a:rPr lang="en-US" sz="4000" dirty="0" smtClean="0"/>
              <a:t>What areas did Paul address with Timothy?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73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prstClr val="black"/>
                </a:solidFill>
              </a:rPr>
              <a:t>Response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8354"/>
            <a:ext cx="10196059" cy="472004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i="1" dirty="0" smtClean="0"/>
              <a:t>The Proper Response to…………</a:t>
            </a:r>
          </a:p>
          <a:p>
            <a:pPr marL="0" indent="0" algn="ctr">
              <a:buNone/>
            </a:pPr>
            <a:r>
              <a:rPr lang="en-US" sz="4400" b="1" dirty="0" smtClean="0"/>
              <a:t>OUR MASTERS</a:t>
            </a:r>
          </a:p>
          <a:p>
            <a:r>
              <a:rPr lang="en-US" sz="3600" dirty="0" smtClean="0"/>
              <a:t>They are to be </a:t>
            </a:r>
            <a:r>
              <a:rPr lang="en-US" sz="3600" b="1" u="sng" dirty="0" smtClean="0"/>
              <a:t>honored.</a:t>
            </a:r>
          </a:p>
          <a:p>
            <a:r>
              <a:rPr lang="en-US" sz="3600" dirty="0" smtClean="0"/>
              <a:t>They are to be </a:t>
            </a:r>
            <a:r>
              <a:rPr lang="en-US" sz="3600" b="1" u="sng" dirty="0" smtClean="0"/>
              <a:t>obeyed.</a:t>
            </a:r>
            <a:endParaRPr lang="en-US" sz="3600" dirty="0" smtClean="0"/>
          </a:p>
          <a:p>
            <a:r>
              <a:rPr lang="en-US" sz="3600" dirty="0" smtClean="0"/>
              <a:t>We are to work </a:t>
            </a:r>
            <a:r>
              <a:rPr lang="en-US" sz="3600" b="1" u="sng" dirty="0" smtClean="0"/>
              <a:t>hard</a:t>
            </a:r>
            <a:r>
              <a:rPr lang="en-US" sz="3600" dirty="0" smtClean="0"/>
              <a:t> for them.</a:t>
            </a:r>
          </a:p>
          <a:p>
            <a:r>
              <a:rPr lang="en-US" sz="3600" dirty="0" smtClean="0"/>
              <a:t>Don’t take advantage of your brethren for whom you work.</a:t>
            </a:r>
          </a:p>
          <a:p>
            <a:r>
              <a:rPr lang="en-US" sz="3600" dirty="0" smtClean="0"/>
              <a:t>Col. 3:22-24 and Ephesians 6:5-8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8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prstClr val="black"/>
                </a:solidFill>
              </a:rPr>
              <a:t>Response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726346"/>
            <a:ext cx="8946541" cy="4700580"/>
          </a:xfrm>
        </p:spPr>
        <p:txBody>
          <a:bodyPr/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b="1" i="1" dirty="0">
                <a:solidFill>
                  <a:prstClr val="white"/>
                </a:solidFill>
              </a:rPr>
              <a:t>The Proper </a:t>
            </a:r>
            <a:r>
              <a:rPr lang="en-US" sz="3200" b="1" i="1" dirty="0" smtClean="0">
                <a:solidFill>
                  <a:prstClr val="white"/>
                </a:solidFill>
              </a:rPr>
              <a:t>Response to…………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THE WORD OF GOD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II Tim. 1:13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N.T. law (two categories):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Natural law.- Romans 1:26-27; 2:14-15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Divine positive law.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Don’t </a:t>
            </a:r>
            <a:r>
              <a:rPr lang="en-US" sz="3600" b="1" u="sng" dirty="0" smtClean="0">
                <a:solidFill>
                  <a:prstClr val="white"/>
                </a:solidFill>
              </a:rPr>
              <a:t>question</a:t>
            </a:r>
            <a:r>
              <a:rPr lang="en-US" sz="3600" dirty="0" smtClean="0">
                <a:solidFill>
                  <a:prstClr val="white"/>
                </a:solidFill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14537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prstClr val="black"/>
                </a:solidFill>
              </a:rPr>
              <a:t>Response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58984"/>
            <a:ext cx="9895614" cy="458941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b="1" i="1" dirty="0">
                <a:solidFill>
                  <a:prstClr val="white"/>
                </a:solidFill>
              </a:rPr>
              <a:t>The Proper </a:t>
            </a:r>
            <a:r>
              <a:rPr lang="en-US" sz="3200" b="1" i="1" dirty="0" smtClean="0">
                <a:solidFill>
                  <a:prstClr val="white"/>
                </a:solidFill>
              </a:rPr>
              <a:t>Response to…………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MONEY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Be content with what </a:t>
            </a:r>
            <a:r>
              <a:rPr lang="en-US" sz="3600" b="1" u="sng" dirty="0" smtClean="0">
                <a:solidFill>
                  <a:prstClr val="white"/>
                </a:solidFill>
              </a:rPr>
              <a:t>you have</a:t>
            </a:r>
            <a:r>
              <a:rPr lang="en-US" sz="3600" dirty="0" smtClean="0">
                <a:solidFill>
                  <a:prstClr val="white"/>
                </a:solidFill>
              </a:rPr>
              <a:t>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You can’t take it </a:t>
            </a:r>
            <a:r>
              <a:rPr lang="en-US" sz="3600" b="1" u="sng" dirty="0" smtClean="0">
                <a:solidFill>
                  <a:prstClr val="white"/>
                </a:solidFill>
              </a:rPr>
              <a:t>with you.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The love of money will bring </a:t>
            </a:r>
            <a:r>
              <a:rPr lang="en-US" sz="3600" b="1" u="sng" dirty="0" smtClean="0">
                <a:solidFill>
                  <a:prstClr val="white"/>
                </a:solidFill>
              </a:rPr>
              <a:t>destruction</a:t>
            </a:r>
            <a:r>
              <a:rPr lang="en-US" sz="3600" dirty="0" smtClean="0">
                <a:solidFill>
                  <a:prstClr val="white"/>
                </a:solidFill>
              </a:rPr>
              <a:t>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What about I Tim. 6:17-19? Is this a lost concept for us? Consider also Eph. 4:28.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0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179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Response Training </vt:lpstr>
      <vt:lpstr>Response Training</vt:lpstr>
      <vt:lpstr>Response Training</vt:lpstr>
      <vt:lpstr>Response Training</vt:lpstr>
      <vt:lpstr>Response Training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5</cp:revision>
  <dcterms:created xsi:type="dcterms:W3CDTF">2018-06-24T13:10:52Z</dcterms:created>
  <dcterms:modified xsi:type="dcterms:W3CDTF">2018-06-24T13:48:08Z</dcterms:modified>
</cp:coreProperties>
</file>