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3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8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7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9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2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70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9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1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67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05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652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626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65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459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0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4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1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8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0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B6E47B-F922-43F7-9EB7-D5C73776391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3DD43D-710F-41C0-B8B9-C3D195E1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The Lord Shall Be Exalted, When….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Psalm 96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9379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Lord Shall Be Exalted, </a:t>
            </a:r>
            <a:r>
              <a:rPr lang="en-US" sz="6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When..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Psalm 108:5- </a:t>
            </a:r>
            <a:r>
              <a:rPr lang="en-US" sz="3600" i="1" dirty="0" smtClean="0"/>
              <a:t>“Be exalted, O God, about the heavens! Let your glory be over all the earth!”</a:t>
            </a:r>
          </a:p>
          <a:p>
            <a:r>
              <a:rPr lang="en-US" sz="4000" b="1" dirty="0" smtClean="0"/>
              <a:t>Isaiah 25:1- </a:t>
            </a:r>
            <a:r>
              <a:rPr lang="en-US" sz="3600" i="1" dirty="0" smtClean="0"/>
              <a:t>“O Lord, you are my God; I will exalt you; I will praise your name, for you have done wonderful things,…”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76646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Lord Shall Be Exalted, When..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053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/>
              <a:t>His people…………..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PRAISE HIM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Ps. 96:1-3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Declare his </a:t>
            </a:r>
            <a:r>
              <a:rPr lang="en-US" sz="3200" b="1" i="1" u="sng" dirty="0"/>
              <a:t>salvation</a:t>
            </a:r>
            <a:r>
              <a:rPr lang="en-US" sz="3200" b="1" dirty="0"/>
              <a:t>- Ps. </a:t>
            </a:r>
            <a:r>
              <a:rPr lang="en-US" sz="3200" b="1" dirty="0" smtClean="0"/>
              <a:t>51:12-15.</a:t>
            </a:r>
            <a:endParaRPr lang="en-US" sz="32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Declare his </a:t>
            </a:r>
            <a:r>
              <a:rPr lang="en-US" sz="3200" b="1" i="1" u="sng" dirty="0" smtClean="0"/>
              <a:t>glory.</a:t>
            </a:r>
            <a:endParaRPr lang="en-US" sz="3200" b="1" i="1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Start </a:t>
            </a:r>
            <a:r>
              <a:rPr lang="en-US" sz="3600" b="1" i="1" u="sng" dirty="0" smtClean="0"/>
              <a:t>talking</a:t>
            </a:r>
            <a:r>
              <a:rPr lang="en-US" sz="3600" b="1" dirty="0" smtClean="0"/>
              <a:t> about God.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Give God the </a:t>
            </a:r>
            <a:r>
              <a:rPr lang="en-US" sz="3600" b="1" i="1" u="sng" dirty="0" smtClean="0"/>
              <a:t>credit</a:t>
            </a:r>
            <a:r>
              <a:rPr lang="en-US" sz="3600" b="1" dirty="0" smtClean="0"/>
              <a:t> he is due!- vss. 7-8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356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Lord Shall Be Exalted, When..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His people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…………..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None/>
            </a:pPr>
            <a: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EMBRACE HIM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Ps. 96:4-6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This goes beyond lip service.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II Chron. 14:2-5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Assign him the place of </a:t>
            </a:r>
            <a:r>
              <a:rPr lang="en-US" sz="3600" b="1" i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prominence</a:t>
            </a: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he is due!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None/>
            </a:pPr>
            <a:endParaRPr lang="en-US" sz="3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Lord Shall Be Exalted, When..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765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His people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…………..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None/>
            </a:pPr>
            <a: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WORSHIP HIM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Ps. 96:9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Tell Him and show Him that you </a:t>
            </a:r>
            <a:r>
              <a:rPr lang="en-US" sz="3600" b="1" i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love</a:t>
            </a: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Him.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II Chron. 13:10-12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200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Abijah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vs. </a:t>
            </a:r>
            <a:r>
              <a:rPr lang="en-US" sz="3200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Jereboam</a:t>
            </a:r>
            <a:endParaRPr lang="en-US" sz="3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Lord Shall Be Exalted, When..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961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His people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…………..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None/>
            </a:pPr>
            <a: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TRUST HIM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Ps. 96:10-13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God is in </a:t>
            </a:r>
            <a:r>
              <a:rPr lang="en-US" sz="3600" b="1" i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control</a:t>
            </a: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II Chron. 16:9.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992A"/>
              </a:buClr>
            </a:pP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Hate </a:t>
            </a:r>
            <a:r>
              <a:rPr lang="en-US" sz="3600" b="1" i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evil</a:t>
            </a: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 Ps. 97:10.</a:t>
            </a:r>
            <a:endParaRPr lang="en-US" sz="3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214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Wingdings 2</vt:lpstr>
      <vt:lpstr>HDOfficeLightV0</vt:lpstr>
      <vt:lpstr>Organic</vt:lpstr>
      <vt:lpstr>The Lord Shall Be Exalted, When….</vt:lpstr>
      <vt:lpstr>The Lord Shall Be Exalted, When..</vt:lpstr>
      <vt:lpstr>The Lord Shall Be Exalted, When..</vt:lpstr>
      <vt:lpstr>The Lord Shall Be Exalted, When..</vt:lpstr>
      <vt:lpstr>The Lord Shall Be Exalted, When..</vt:lpstr>
      <vt:lpstr>The Lord Shall Be Exalted, When..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 Shall Be Exalted, When….</dc:title>
  <dc:creator>Chris Pressnell</dc:creator>
  <cp:lastModifiedBy>Chris Pressnell</cp:lastModifiedBy>
  <cp:revision>2</cp:revision>
  <dcterms:created xsi:type="dcterms:W3CDTF">2017-12-01T22:10:02Z</dcterms:created>
  <dcterms:modified xsi:type="dcterms:W3CDTF">2017-12-01T22:26:57Z</dcterms:modified>
</cp:coreProperties>
</file>