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59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CCFF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5F72-226D-45FE-BD06-50192B8F7C6D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8B57-8320-4947-AAC9-A42556EF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5438" y="-406996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Bell MT" panose="02020503060305020303" pitchFamily="18" charset="0"/>
              </a:rPr>
              <a:t>T.B. Larimore</a:t>
            </a:r>
            <a:endParaRPr lang="en-US" sz="7200" b="1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2697" y="2599504"/>
            <a:ext cx="7583826" cy="261960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ll MT" panose="02020503060305020303" pitchFamily="18" charset="0"/>
              </a:rPr>
              <a:t>“From Maine to Mexico and from Canada to Cuba.”</a:t>
            </a:r>
            <a:endParaRPr lang="en-US" sz="5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11461" r="592" b="33483"/>
          <a:stretch/>
        </p:blipFill>
        <p:spPr>
          <a:xfrm>
            <a:off x="0" y="-4934"/>
            <a:ext cx="8534400" cy="68629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0" y="365125"/>
            <a:ext cx="3657600" cy="509313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Bell MT" panose="02020503060305020303" pitchFamily="18" charset="0"/>
              </a:rPr>
              <a:t>Theophilus</a:t>
            </a:r>
            <a:r>
              <a:rPr lang="en-US" sz="5400" b="1" dirty="0" smtClean="0">
                <a:latin typeface="Bell MT" panose="02020503060305020303" pitchFamily="18" charset="0"/>
              </a:rPr>
              <a:t> Brown Larimore</a:t>
            </a:r>
            <a:br>
              <a:rPr lang="en-US" sz="5400" b="1" dirty="0" smtClean="0">
                <a:latin typeface="Bell MT" panose="02020503060305020303" pitchFamily="18" charset="0"/>
              </a:rPr>
            </a:br>
            <a:r>
              <a:rPr lang="en-US" sz="5400" b="1" dirty="0" smtClean="0">
                <a:latin typeface="Bell MT" panose="02020503060305020303" pitchFamily="18" charset="0"/>
              </a:rPr>
              <a:t/>
            </a:r>
            <a:br>
              <a:rPr lang="en-US" sz="5400" b="1" dirty="0" smtClean="0">
                <a:latin typeface="Bell MT" panose="02020503060305020303" pitchFamily="18" charset="0"/>
              </a:rPr>
            </a:br>
            <a:r>
              <a:rPr lang="en-US" sz="5400" b="1" dirty="0" smtClean="0">
                <a:latin typeface="Bell MT" panose="02020503060305020303" pitchFamily="18" charset="0"/>
              </a:rPr>
              <a:t>1843-1929</a:t>
            </a:r>
            <a:endParaRPr lang="en-US" sz="5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65" b="7279"/>
          <a:stretch/>
        </p:blipFill>
        <p:spPr>
          <a:xfrm>
            <a:off x="0" y="0"/>
            <a:ext cx="12192000" cy="68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prstClr val="black"/>
                </a:solidFill>
                <a:latin typeface="Bell MT" panose="02020503060305020303" pitchFamily="18" charset="0"/>
              </a:rPr>
              <a:t>T.B. Larimore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9920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latin typeface="Bell MT" panose="02020503060305020303" pitchFamily="18" charset="0"/>
              </a:rPr>
              <a:t>Background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Grew up very poor in Tennessee.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Worked on a farm 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Was only able to attend school 10-12 weeks a year but study in the evenings throughout the entire year. 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At 16 he decided to attend the Mossy Creek Baptist College in East Tennessee. 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He fought in the Civil War with the Confederacy.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Obeyed the Gospel on his 21</a:t>
            </a:r>
            <a:r>
              <a:rPr lang="en-US" sz="3600" b="1" baseline="30000" dirty="0" smtClean="0">
                <a:latin typeface="Bell MT" panose="02020503060305020303" pitchFamily="18" charset="0"/>
              </a:rPr>
              <a:t>st</a:t>
            </a:r>
            <a:r>
              <a:rPr lang="en-US" sz="3600" b="1" dirty="0" smtClean="0">
                <a:latin typeface="Bell MT" panose="02020503060305020303" pitchFamily="18" charset="0"/>
              </a:rPr>
              <a:t> birthday in 1866.</a:t>
            </a:r>
          </a:p>
          <a:p>
            <a:pPr lvl="1"/>
            <a:r>
              <a:rPr lang="en-US" sz="3600" b="1" dirty="0" smtClean="0">
                <a:latin typeface="Bell MT" panose="02020503060305020303" pitchFamily="18" charset="0"/>
              </a:rPr>
              <a:t>Began preaching later that year. </a:t>
            </a:r>
          </a:p>
        </p:txBody>
      </p:sp>
    </p:spTree>
    <p:extLst>
      <p:ext uri="{BB962C8B-B14F-4D97-AF65-F5344CB8AC3E}">
        <p14:creationId xmlns:p14="http://schemas.microsoft.com/office/powerpoint/2010/main" val="13815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Bell MT" panose="02020503060305020303" pitchFamily="18" charset="0"/>
              </a:rPr>
              <a:t>T.B. Larimore</a:t>
            </a:r>
            <a:endParaRPr lang="en-US" sz="7200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Bell MT" panose="02020503060305020303" pitchFamily="18" charset="0"/>
              </a:rPr>
              <a:t>His Nature was:</a:t>
            </a:r>
          </a:p>
          <a:p>
            <a:pPr lvl="1"/>
            <a:r>
              <a:rPr lang="en-US" sz="4000" b="1" dirty="0" smtClean="0">
                <a:latin typeface="Bell MT" panose="02020503060305020303" pitchFamily="18" charset="0"/>
              </a:rPr>
              <a:t>Sacrificial and Industrious</a:t>
            </a:r>
          </a:p>
          <a:p>
            <a:pPr lvl="1"/>
            <a:r>
              <a:rPr lang="en-US" sz="4000" b="1" dirty="0" smtClean="0">
                <a:latin typeface="Bell MT" panose="02020503060305020303" pitchFamily="18" charset="0"/>
              </a:rPr>
              <a:t>Humble and Pious</a:t>
            </a:r>
          </a:p>
          <a:p>
            <a:pPr lvl="1"/>
            <a:r>
              <a:rPr lang="en-US" sz="4000" b="1" dirty="0" smtClean="0">
                <a:latin typeface="Bell MT" panose="02020503060305020303" pitchFamily="18" charset="0"/>
              </a:rPr>
              <a:t>Kind and Gentle</a:t>
            </a:r>
          </a:p>
          <a:p>
            <a:pPr lvl="2"/>
            <a:r>
              <a:rPr lang="en-US" sz="3600" b="1" dirty="0" smtClean="0">
                <a:latin typeface="Bell MT" panose="02020503060305020303" pitchFamily="18" charset="0"/>
              </a:rPr>
              <a:t>It was not his style or disposition to engage in controversy or to be offensive in his preaching.</a:t>
            </a:r>
          </a:p>
        </p:txBody>
      </p:sp>
    </p:spTree>
    <p:extLst>
      <p:ext uri="{BB962C8B-B14F-4D97-AF65-F5344CB8AC3E}">
        <p14:creationId xmlns:p14="http://schemas.microsoft.com/office/powerpoint/2010/main" val="29373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prstClr val="black"/>
                </a:solidFill>
                <a:latin typeface="Bell MT" panose="02020503060305020303" pitchFamily="18" charset="0"/>
              </a:rPr>
              <a:t>T.B. Larimore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326"/>
          </a:xfrm>
        </p:spPr>
        <p:txBody>
          <a:bodyPr/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Bell MT" panose="02020503060305020303" pitchFamily="18" charset="0"/>
              </a:rPr>
              <a:t>His Nature was:</a:t>
            </a:r>
          </a:p>
          <a:p>
            <a:pPr lvl="1"/>
            <a:r>
              <a:rPr lang="en-US" sz="4000" b="1" dirty="0">
                <a:solidFill>
                  <a:prstClr val="black"/>
                </a:solidFill>
                <a:latin typeface="Bell MT" panose="02020503060305020303" pitchFamily="18" charset="0"/>
              </a:rPr>
              <a:t>To Preach the Gospel</a:t>
            </a:r>
          </a:p>
          <a:p>
            <a:pPr lvl="2"/>
            <a:r>
              <a:rPr lang="en-US" sz="3600" b="1" dirty="0">
                <a:solidFill>
                  <a:prstClr val="black"/>
                </a:solidFill>
                <a:latin typeface="Bell MT" panose="02020503060305020303" pitchFamily="18" charset="0"/>
              </a:rPr>
              <a:t>Eloquent </a:t>
            </a:r>
            <a:r>
              <a:rPr lang="en-US" sz="3600" b="1" dirty="0" smtClean="0">
                <a:solidFill>
                  <a:prstClr val="black"/>
                </a:solidFill>
                <a:latin typeface="Bell MT" panose="02020503060305020303" pitchFamily="18" charset="0"/>
              </a:rPr>
              <a:t>speaker. </a:t>
            </a:r>
          </a:p>
          <a:p>
            <a:pPr lvl="2"/>
            <a:r>
              <a:rPr lang="en-US" sz="3600" b="1" dirty="0" smtClean="0">
                <a:solidFill>
                  <a:prstClr val="black"/>
                </a:solidFill>
                <a:latin typeface="Bell MT" panose="02020503060305020303" pitchFamily="18" charset="0"/>
              </a:rPr>
              <a:t>Preached </a:t>
            </a:r>
            <a:r>
              <a:rPr lang="en-US" sz="3600" b="1" dirty="0">
                <a:solidFill>
                  <a:prstClr val="black"/>
                </a:solidFill>
                <a:latin typeface="Bell MT" panose="02020503060305020303" pitchFamily="18" charset="0"/>
              </a:rPr>
              <a:t>with earnestness and clearness</a:t>
            </a:r>
            <a:r>
              <a:rPr lang="en-US" sz="3600" b="1" dirty="0" smtClean="0">
                <a:solidFill>
                  <a:prstClr val="black"/>
                </a:solidFill>
                <a:latin typeface="Bell MT" panose="02020503060305020303" pitchFamily="18" charset="0"/>
              </a:rPr>
              <a:t>.</a:t>
            </a:r>
          </a:p>
          <a:p>
            <a:pPr lvl="2"/>
            <a:r>
              <a:rPr lang="en-US" sz="3600" b="1" dirty="0" smtClean="0">
                <a:solidFill>
                  <a:prstClr val="black"/>
                </a:solidFill>
                <a:latin typeface="Bell MT" panose="02020503060305020303" pitchFamily="18" charset="0"/>
              </a:rPr>
              <a:t>Preached a lot. </a:t>
            </a:r>
            <a:endParaRPr lang="en-US" sz="3600" b="1" dirty="0">
              <a:solidFill>
                <a:prstClr val="black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152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Bell MT</vt:lpstr>
      <vt:lpstr>Bodoni MT Black</vt:lpstr>
      <vt:lpstr>Calibri</vt:lpstr>
      <vt:lpstr>Calibri Light</vt:lpstr>
      <vt:lpstr>Office Theme</vt:lpstr>
      <vt:lpstr>T.B. Larimore</vt:lpstr>
      <vt:lpstr>Theophilus Brown Larimore  1843-1929</vt:lpstr>
      <vt:lpstr>PowerPoint Presentation</vt:lpstr>
      <vt:lpstr>PowerPoint Presentation</vt:lpstr>
      <vt:lpstr>T.B. Larimore</vt:lpstr>
      <vt:lpstr>T.B. Larimore</vt:lpstr>
      <vt:lpstr>T.B. Larimore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16</cp:revision>
  <cp:lastPrinted>2017-11-05T22:35:13Z</cp:lastPrinted>
  <dcterms:created xsi:type="dcterms:W3CDTF">2017-11-05T14:29:07Z</dcterms:created>
  <dcterms:modified xsi:type="dcterms:W3CDTF">2017-11-10T18:00:01Z</dcterms:modified>
</cp:coreProperties>
</file>