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4960" cy="6854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5438" y="-406996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odoni MT Black" panose="02070A03080606020203" pitchFamily="18" charset="0"/>
              </a:rPr>
              <a:t>N.B. Hardeman</a:t>
            </a:r>
            <a:endParaRPr lang="en-US" sz="7200" dirty="0">
              <a:latin typeface="Bodoni MT Black" panose="02070A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2697" y="259950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Educator, Preacher, Debater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20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810" b="31360"/>
          <a:stretch/>
        </p:blipFill>
        <p:spPr>
          <a:xfrm>
            <a:off x="-2" y="-11198"/>
            <a:ext cx="12192002" cy="68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805" b="2890"/>
          <a:stretch/>
        </p:blipFill>
        <p:spPr>
          <a:xfrm>
            <a:off x="-1" y="438"/>
            <a:ext cx="12192001" cy="68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Bodoni MT Black" panose="02070A03080606020203" pitchFamily="18" charset="0"/>
              </a:rPr>
              <a:t>N.B. Hardeman</a:t>
            </a:r>
            <a:endParaRPr lang="en-US" sz="7200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78"/>
            <a:ext cx="10978662" cy="50080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Conversion</a:t>
            </a:r>
          </a:p>
          <a:p>
            <a:pPr lvl="1"/>
            <a:r>
              <a:rPr lang="en-US" sz="3200" dirty="0" smtClean="0"/>
              <a:t>Disgusted by the fanatical emotionalism of his families’ religion.</a:t>
            </a:r>
          </a:p>
          <a:p>
            <a:pPr lvl="1"/>
            <a:r>
              <a:rPr lang="en-US" sz="3200" dirty="0" smtClean="0"/>
              <a:t>Two preachers appealed to the word of God </a:t>
            </a:r>
          </a:p>
          <a:p>
            <a:pPr lvl="2"/>
            <a:r>
              <a:rPr lang="en-US" sz="3200" dirty="0" smtClean="0"/>
              <a:t>J.A. Minton</a:t>
            </a:r>
          </a:p>
          <a:p>
            <a:pPr lvl="2"/>
            <a:r>
              <a:rPr lang="en-US" sz="3200" dirty="0" smtClean="0"/>
              <a:t>J.L. Haddock</a:t>
            </a:r>
          </a:p>
          <a:p>
            <a:r>
              <a:rPr lang="en-US" sz="4000" dirty="0" smtClean="0"/>
              <a:t>85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Birthday Party</a:t>
            </a:r>
          </a:p>
          <a:p>
            <a:pPr lvl="1"/>
            <a:r>
              <a:rPr lang="en-US" sz="3200" dirty="0" smtClean="0"/>
              <a:t>Peabody Hotel in Memphis</a:t>
            </a:r>
          </a:p>
          <a:p>
            <a:pPr lvl="1"/>
            <a:r>
              <a:rPr lang="en-US" sz="3200" dirty="0" smtClean="0"/>
              <a:t>Distinguished guests</a:t>
            </a:r>
          </a:p>
          <a:p>
            <a:pPr lvl="1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prstClr val="black"/>
                </a:solidFill>
                <a:latin typeface="Bodoni MT Black" panose="02070A03080606020203" pitchFamily="18" charset="0"/>
              </a:rPr>
              <a:t>N.B. Hardeman</a:t>
            </a:r>
            <a:endParaRPr lang="en-US" sz="7200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Educational Contributions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Teacher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College Founder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College President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Evangelical </a:t>
            </a:r>
            <a:r>
              <a:rPr lang="en-US" sz="3600" dirty="0">
                <a:solidFill>
                  <a:prstClr val="black"/>
                </a:solidFill>
              </a:rPr>
              <a:t>Contributions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Tabernacle Sermons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Ecumenical Contributions </a:t>
            </a:r>
            <a:r>
              <a:rPr lang="en-US" sz="3200" dirty="0" smtClean="0">
                <a:solidFill>
                  <a:prstClr val="black"/>
                </a:solidFill>
              </a:rPr>
              <a:t>(Tending </a:t>
            </a:r>
            <a:r>
              <a:rPr lang="en-US" sz="3200" dirty="0">
                <a:solidFill>
                  <a:prstClr val="black"/>
                </a:solidFill>
              </a:rPr>
              <a:t>toward world-wide Christian unity)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Debater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Calibri Light</vt:lpstr>
      <vt:lpstr>Office Theme</vt:lpstr>
      <vt:lpstr>N.B. Hardeman</vt:lpstr>
      <vt:lpstr>PowerPoint Presentation</vt:lpstr>
      <vt:lpstr>PowerPoint Presentation</vt:lpstr>
      <vt:lpstr>N.B. Hardeman</vt:lpstr>
      <vt:lpstr>N.B. Hardeman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dcterms:created xsi:type="dcterms:W3CDTF">2017-11-05T14:29:07Z</dcterms:created>
  <dcterms:modified xsi:type="dcterms:W3CDTF">2017-11-05T22:34:50Z</dcterms:modified>
</cp:coreProperties>
</file>