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338055-51BC-48EE-8F15-58FA86129CEF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1C2DD3-702A-4253-A0D1-11F9C9FDA77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25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8055-51BC-48EE-8F15-58FA86129CEF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2DD3-702A-4253-A0D1-11F9C9FD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3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8055-51BC-48EE-8F15-58FA86129CEF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2DD3-702A-4253-A0D1-11F9C9FD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4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8055-51BC-48EE-8F15-58FA86129CEF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2DD3-702A-4253-A0D1-11F9C9FD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9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8055-51BC-48EE-8F15-58FA86129CEF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2DD3-702A-4253-A0D1-11F9C9FDA77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61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8055-51BC-48EE-8F15-58FA86129CEF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2DD3-702A-4253-A0D1-11F9C9FD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8055-51BC-48EE-8F15-58FA86129CEF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2DD3-702A-4253-A0D1-11F9C9FD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3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8055-51BC-48EE-8F15-58FA86129CEF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2DD3-702A-4253-A0D1-11F9C9FD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8055-51BC-48EE-8F15-58FA86129CEF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2DD3-702A-4253-A0D1-11F9C9FD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1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8055-51BC-48EE-8F15-58FA86129CEF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2DD3-702A-4253-A0D1-11F9C9FD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2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8055-51BC-48EE-8F15-58FA86129CEF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C2DD3-702A-4253-A0D1-11F9C9FD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5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4338055-51BC-48EE-8F15-58FA86129CEF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B1C2DD3-702A-4253-A0D1-11F9C9FD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Offended by Jesus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Matthew 13:57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71258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Arial Black" panose="020B0A04020102020204" pitchFamily="34" charset="0"/>
              </a:rPr>
              <a:t>Offended by Jesus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27426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It is hard to imagine that this happened, but it did!</a:t>
            </a:r>
          </a:p>
          <a:p>
            <a:pPr lvl="1"/>
            <a:r>
              <a:rPr lang="en-US" sz="3200" dirty="0" smtClean="0"/>
              <a:t>Matt. 13:57</a:t>
            </a:r>
          </a:p>
          <a:p>
            <a:r>
              <a:rPr lang="en-US" sz="3600" dirty="0" smtClean="0"/>
              <a:t>It is hard to imagine that this happens, but it does!</a:t>
            </a:r>
          </a:p>
          <a:p>
            <a:pPr lvl="1"/>
            <a:r>
              <a:rPr lang="en-US" sz="3200" dirty="0" smtClean="0"/>
              <a:t>Jesus said that this would happen-Matt. 24:9</a:t>
            </a:r>
          </a:p>
          <a:p>
            <a:r>
              <a:rPr lang="en-US" sz="3600" dirty="0" smtClean="0"/>
              <a:t>In our text, Jesus visits his home town.</a:t>
            </a:r>
          </a:p>
          <a:p>
            <a:r>
              <a:rPr lang="en-US" sz="3600" dirty="0" smtClean="0"/>
              <a:t>Due to their resentment of him they forfeited great blessings.</a:t>
            </a:r>
          </a:p>
          <a:p>
            <a:pPr lvl="1"/>
            <a:r>
              <a:rPr lang="en-US" sz="3200" dirty="0" smtClean="0"/>
              <a:t>Matt. 11:6, “And blessed is the one who is not offended by me.”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416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Arial Black" panose="020B0A04020102020204" pitchFamily="34" charset="0"/>
              </a:rPr>
              <a:t>Offended by Jesus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I guess they took offense to the…………..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WISDOM OF HIS TEACHINGS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Over and over this truth is demonstrated: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Matt. 7:28-29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Officers testified to this fact- John 7:45-46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His hometown actually acknowledged this and yet they took offense to him. </a:t>
            </a:r>
          </a:p>
        </p:txBody>
      </p:sp>
    </p:spTree>
    <p:extLst>
      <p:ext uri="{BB962C8B-B14F-4D97-AF65-F5344CB8AC3E}">
        <p14:creationId xmlns:p14="http://schemas.microsoft.com/office/powerpoint/2010/main" val="161496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Arial Black" panose="020B0A04020102020204" pitchFamily="34" charset="0"/>
              </a:rPr>
              <a:t>Offended by Jesus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I guess they </a:t>
            </a:r>
            <a:r>
              <a:rPr lang="en-US" sz="3200" dirty="0" smtClean="0">
                <a:solidFill>
                  <a:prstClr val="black"/>
                </a:solidFill>
              </a:rPr>
              <a:t>took offense to the…………..</a:t>
            </a:r>
          </a:p>
          <a:p>
            <a:pPr marL="0" lvl="0" indent="0" algn="ctr">
              <a:buNone/>
            </a:pPr>
            <a:r>
              <a:rPr lang="en-US" sz="4400" b="1" dirty="0" smtClean="0">
                <a:solidFill>
                  <a:prstClr val="black"/>
                </a:solidFill>
              </a:rPr>
              <a:t>MIGHTY WORKS THAT HE DID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Matthew 4:23-25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Matthew 11:20-24 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John 7:31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Matthew 11:2-6</a:t>
            </a:r>
          </a:p>
          <a:p>
            <a:endParaRPr lang="en-US" sz="36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Arial Black" panose="020B0A04020102020204" pitchFamily="34" charset="0"/>
              </a:rPr>
              <a:t>Offended by Jesus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500" dirty="0">
                <a:solidFill>
                  <a:prstClr val="black"/>
                </a:solidFill>
              </a:rPr>
              <a:t>I guess they </a:t>
            </a:r>
            <a:r>
              <a:rPr lang="en-US" sz="3500" dirty="0" smtClean="0">
                <a:solidFill>
                  <a:prstClr val="black"/>
                </a:solidFill>
              </a:rPr>
              <a:t>took offense to the…………..</a:t>
            </a:r>
          </a:p>
          <a:p>
            <a:pPr marL="0" lvl="0" indent="0" algn="ctr">
              <a:buNone/>
            </a:pPr>
            <a:r>
              <a:rPr lang="en-US" sz="4400" b="1" dirty="0" smtClean="0">
                <a:solidFill>
                  <a:prstClr val="black"/>
                </a:solidFill>
              </a:rPr>
              <a:t>EXEPTIONAL LIFE HE LIVED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The people of Nazareth knew him.  He must have been an exceptional child.  Parents often brag concerning their children, ‘they never gave me a moment’s trouble.’  This was not an exaggeration by Mary. 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They knew his family- Godly family- Think about his parents. Think about Jesus. </a:t>
            </a:r>
          </a:p>
          <a:p>
            <a:r>
              <a:rPr lang="en-US" sz="3600" dirty="0" smtClean="0">
                <a:solidFill>
                  <a:prstClr val="black"/>
                </a:solidFill>
              </a:rPr>
              <a:t>Acts 10:38 </a:t>
            </a:r>
            <a:endParaRPr lang="en-US" sz="36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57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  <a:latin typeface="Arial Black" panose="020B0A04020102020204" pitchFamily="34" charset="0"/>
              </a:rPr>
              <a:t>Offended by Jesus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If you are here and not a Christian, what is it about Jesus that you find offensive?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What is it that keeps you from believing him?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What is it that keeps you from obeying him?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What is it that keeps you from receiving the great blessings he is ready to give?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25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90</TotalTime>
  <Words>283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 Black</vt:lpstr>
      <vt:lpstr>Corbel</vt:lpstr>
      <vt:lpstr>Basis</vt:lpstr>
      <vt:lpstr>Offended by Jesus </vt:lpstr>
      <vt:lpstr>Offended by Jesus </vt:lpstr>
      <vt:lpstr>Offended by Jesus </vt:lpstr>
      <vt:lpstr>Offended by Jesus </vt:lpstr>
      <vt:lpstr>Offended by Jesus </vt:lpstr>
      <vt:lpstr>Offended by Jesus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Offended by Jesus</dc:title>
  <dc:creator>Chris Pressnell</dc:creator>
  <cp:lastModifiedBy>Chris Pressnell</cp:lastModifiedBy>
  <cp:revision>10</cp:revision>
  <dcterms:created xsi:type="dcterms:W3CDTF">2017-10-08T04:37:53Z</dcterms:created>
  <dcterms:modified xsi:type="dcterms:W3CDTF">2017-10-08T06:08:12Z</dcterms:modified>
</cp:coreProperties>
</file>